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3"/>
    <p:sldMasterId id="2147483668" r:id="rId4"/>
  </p:sldMasterIdLst>
  <p:notesMasterIdLst>
    <p:notesMasterId r:id="rId6"/>
  </p:notesMasterIdLst>
  <p:sldIdLst>
    <p:sldId id="256" r:id="rId5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6858000" cy="9144000"/>
  <p:embeddedFontLst>
    <p:bold r:id="rId16"/>
    <p:boldItalic r:id="rId17"/>
    <p:embeddedFont>
      <p:font typeface="Plus Jakarta Sans" charset="0"/>
      <p:regular r:id="rId18"/>
      <p:bold r:id="rId19"/>
      <p:italic r:id="rId20"/>
      <p:boldItalic r:id="rId21"/>
    </p:embeddedFont>
    <p:embeddedFont>
      <p:font typeface="Tahoma" charset="0"/>
      <p:regular r:id="rId22"/>
      <p:bold r:id="rId23"/>
    </p:embeddedFont>
    <p:embeddedFont>
      <p:font typeface="Plus Jakarta Sans SemiBold" charset="0"/>
      <p:regular r:id="rId24"/>
      <p:bold r:id="rId25"/>
      <p:italic r:id="rId26"/>
      <p:boldItalic r:id="rId27"/>
    </p:embeddedFont>
    <p:embeddedFont>
      <p:font typeface="Plus Jakarta Sans Medium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font" Target="fonts/font16.fntdata"/><Relationship Id="rId30" Type="http://schemas.openxmlformats.org/officeDocument/2006/relationships/font" Target="fonts/font1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4.fntdata"/><Relationship Id="rId28" Type="http://schemas.openxmlformats.org/officeDocument/2006/relationships/font" Target="fonts/font13.fntdata"/><Relationship Id="rId27" Type="http://schemas.openxmlformats.org/officeDocument/2006/relationships/font" Target="fonts/font12.fntdata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58d9af035_0_0:notes"/>
          <p:cNvSpPr txBox="1"/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g2258d9af035_0_0:notes"/>
          <p:cNvSpPr/>
          <p:nvPr>
            <p:ph type="sldImg" idx="2"/>
          </p:nvPr>
        </p:nvSpPr>
        <p:spPr>
          <a:xfrm>
            <a:off x="1143067" y="685799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a18118fec_0_0:notes"/>
          <p:cNvSpPr txBox="1"/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g2da18118fec_0_0:notes"/>
          <p:cNvSpPr/>
          <p:nvPr>
            <p:ph type="sldImg" idx="2"/>
          </p:nvPr>
        </p:nvSpPr>
        <p:spPr>
          <a:xfrm>
            <a:off x="1143067" y="685799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58d9af035_0_70:notes"/>
          <p:cNvSpPr txBox="1"/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g2258d9af035_0_70:notes"/>
          <p:cNvSpPr/>
          <p:nvPr>
            <p:ph type="sldImg" idx="2"/>
          </p:nvPr>
        </p:nvSpPr>
        <p:spPr>
          <a:xfrm>
            <a:off x="1143067" y="685799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58d9af035_0_147:notes"/>
          <p:cNvSpPr txBox="1"/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g2258d9af035_0_147:notes"/>
          <p:cNvSpPr/>
          <p:nvPr>
            <p:ph type="sldImg" idx="2"/>
          </p:nvPr>
        </p:nvSpPr>
        <p:spPr>
          <a:xfrm>
            <a:off x="1143067" y="685799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58d9af035_0_604:notes"/>
          <p:cNvSpPr txBox="1"/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g2258d9af035_0_604:notes"/>
          <p:cNvSpPr/>
          <p:nvPr>
            <p:ph type="sldImg" idx="2"/>
          </p:nvPr>
        </p:nvSpPr>
        <p:spPr>
          <a:xfrm>
            <a:off x="1143067" y="685799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aafc7a02f_0_513:notes"/>
          <p:cNvSpPr txBox="1"/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g2caafc7a02f_0_513:notes"/>
          <p:cNvSpPr/>
          <p:nvPr>
            <p:ph type="sldImg" idx="2"/>
          </p:nvPr>
        </p:nvSpPr>
        <p:spPr>
          <a:xfrm>
            <a:off x="1143067" y="685799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aafc7a02f_0_675:notes"/>
          <p:cNvSpPr txBox="1"/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g2caafc7a02f_0_675:notes"/>
          <p:cNvSpPr/>
          <p:nvPr>
            <p:ph type="sldImg" idx="2"/>
          </p:nvPr>
        </p:nvSpPr>
        <p:spPr>
          <a:xfrm>
            <a:off x="1143067" y="685799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61792" y="767144"/>
            <a:ext cx="7820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rgbClr val="FF763A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type="body" idx="1"/>
          </p:nvPr>
        </p:nvSpPr>
        <p:spPr>
          <a:xfrm>
            <a:off x="1495467" y="2054505"/>
            <a:ext cx="5287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i="0">
                <a:solidFill>
                  <a:srgbClr val="0A131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type="sldNum" idx="12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3355" cy="5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661792" y="767144"/>
            <a:ext cx="7820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rgbClr val="FF763A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type="sldNum" idx="12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61792" y="767144"/>
            <a:ext cx="7820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400" b="1" i="0">
                <a:solidFill>
                  <a:srgbClr val="FF763A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type="body" idx="1"/>
          </p:nvPr>
        </p:nvSpPr>
        <p:spPr>
          <a:xfrm>
            <a:off x="1495467" y="2054505"/>
            <a:ext cx="5287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200" b="0" i="0">
                <a:solidFill>
                  <a:srgbClr val="0A131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3355" cy="5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>
            <p:ph type="title"/>
          </p:nvPr>
        </p:nvSpPr>
        <p:spPr>
          <a:xfrm>
            <a:off x="661792" y="767144"/>
            <a:ext cx="7820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400" b="1" i="0">
                <a:solidFill>
                  <a:srgbClr val="FF763A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61792" y="767144"/>
            <a:ext cx="7820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400" b="1" i="0">
                <a:solidFill>
                  <a:srgbClr val="FF763A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3355" cy="5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>
            <p:ph type="ctrTitle"/>
          </p:nvPr>
        </p:nvSpPr>
        <p:spPr>
          <a:xfrm>
            <a:off x="661790" y="1133829"/>
            <a:ext cx="1434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400" b="1" i="0">
                <a:solidFill>
                  <a:srgbClr val="FF763A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200" b="0" i="0">
                <a:solidFill>
                  <a:srgbClr val="0A131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195376" y="172096"/>
            <a:ext cx="3513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000" b="1" i="0">
                <a:solidFill>
                  <a:srgbClr val="686868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ctrTitle"/>
          </p:nvPr>
        </p:nvSpPr>
        <p:spPr>
          <a:xfrm>
            <a:off x="3106123" y="1486942"/>
            <a:ext cx="29319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000" b="1" i="0">
                <a:solidFill>
                  <a:srgbClr val="686868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2" y="1"/>
            <a:ext cx="3593649" cy="2324691"/>
          </a:xfrm>
          <a:custGeom>
            <a:avLst/>
            <a:gdLst/>
            <a:ahLst/>
            <a:cxnLst/>
            <a:rect l="l" t="t" r="r" b="b"/>
            <a:pathLst>
              <a:path w="7898130" h="5109210" extrusionOk="0">
                <a:moveTo>
                  <a:pt x="7829845" y="0"/>
                </a:moveTo>
                <a:lnTo>
                  <a:pt x="0" y="0"/>
                </a:lnTo>
                <a:lnTo>
                  <a:pt x="0" y="3252058"/>
                </a:lnTo>
                <a:lnTo>
                  <a:pt x="27892" y="3291514"/>
                </a:lnTo>
                <a:lnTo>
                  <a:pt x="56211" y="3330645"/>
                </a:lnTo>
                <a:lnTo>
                  <a:pt x="84953" y="3369447"/>
                </a:lnTo>
                <a:lnTo>
                  <a:pt x="114115" y="3407916"/>
                </a:lnTo>
                <a:lnTo>
                  <a:pt x="143693" y="3446049"/>
                </a:lnTo>
                <a:lnTo>
                  <a:pt x="173684" y="3483842"/>
                </a:lnTo>
                <a:lnTo>
                  <a:pt x="204084" y="3521293"/>
                </a:lnTo>
                <a:lnTo>
                  <a:pt x="234891" y="3558398"/>
                </a:lnTo>
                <a:lnTo>
                  <a:pt x="266100" y="3595154"/>
                </a:lnTo>
                <a:lnTo>
                  <a:pt x="297709" y="3631556"/>
                </a:lnTo>
                <a:lnTo>
                  <a:pt x="329714" y="3667603"/>
                </a:lnTo>
                <a:lnTo>
                  <a:pt x="362111" y="3703290"/>
                </a:lnTo>
                <a:lnTo>
                  <a:pt x="394898" y="3738613"/>
                </a:lnTo>
                <a:lnTo>
                  <a:pt x="428070" y="3773571"/>
                </a:lnTo>
                <a:lnTo>
                  <a:pt x="461625" y="3808158"/>
                </a:lnTo>
                <a:lnTo>
                  <a:pt x="495559" y="3842373"/>
                </a:lnTo>
                <a:lnTo>
                  <a:pt x="529869" y="3876211"/>
                </a:lnTo>
                <a:lnTo>
                  <a:pt x="564551" y="3909669"/>
                </a:lnTo>
                <a:lnTo>
                  <a:pt x="599601" y="3942744"/>
                </a:lnTo>
                <a:lnTo>
                  <a:pt x="635018" y="3975432"/>
                </a:lnTo>
                <a:lnTo>
                  <a:pt x="670797" y="4007730"/>
                </a:lnTo>
                <a:lnTo>
                  <a:pt x="706934" y="4039635"/>
                </a:lnTo>
                <a:lnTo>
                  <a:pt x="743427" y="4071142"/>
                </a:lnTo>
                <a:lnTo>
                  <a:pt x="780272" y="4102250"/>
                </a:lnTo>
                <a:lnTo>
                  <a:pt x="817466" y="4132954"/>
                </a:lnTo>
                <a:lnTo>
                  <a:pt x="855004" y="4163251"/>
                </a:lnTo>
                <a:lnTo>
                  <a:pt x="892885" y="4193138"/>
                </a:lnTo>
                <a:lnTo>
                  <a:pt x="931104" y="4222612"/>
                </a:lnTo>
                <a:lnTo>
                  <a:pt x="969659" y="4251668"/>
                </a:lnTo>
                <a:lnTo>
                  <a:pt x="1008545" y="4280303"/>
                </a:lnTo>
                <a:lnTo>
                  <a:pt x="1047759" y="4308515"/>
                </a:lnTo>
                <a:lnTo>
                  <a:pt x="1087299" y="4336300"/>
                </a:lnTo>
                <a:lnTo>
                  <a:pt x="1127160" y="4363654"/>
                </a:lnTo>
                <a:lnTo>
                  <a:pt x="1167339" y="4390573"/>
                </a:lnTo>
                <a:lnTo>
                  <a:pt x="1207833" y="4417056"/>
                </a:lnTo>
                <a:lnTo>
                  <a:pt x="1248639" y="4443098"/>
                </a:lnTo>
                <a:lnTo>
                  <a:pt x="1289753" y="4468696"/>
                </a:lnTo>
                <a:lnTo>
                  <a:pt x="1331171" y="4493846"/>
                </a:lnTo>
                <a:lnTo>
                  <a:pt x="1372891" y="4518545"/>
                </a:lnTo>
                <a:lnTo>
                  <a:pt x="1414908" y="4542790"/>
                </a:lnTo>
                <a:lnTo>
                  <a:pt x="1457220" y="4566578"/>
                </a:lnTo>
                <a:lnTo>
                  <a:pt x="1499824" y="4589904"/>
                </a:lnTo>
                <a:lnTo>
                  <a:pt x="1542715" y="4612766"/>
                </a:lnTo>
                <a:lnTo>
                  <a:pt x="1585890" y="4635160"/>
                </a:lnTo>
                <a:lnTo>
                  <a:pt x="1629347" y="4657083"/>
                </a:lnTo>
                <a:lnTo>
                  <a:pt x="1673081" y="4678532"/>
                </a:lnTo>
                <a:lnTo>
                  <a:pt x="1717089" y="4699502"/>
                </a:lnTo>
                <a:lnTo>
                  <a:pt x="1761368" y="4719992"/>
                </a:lnTo>
                <a:lnTo>
                  <a:pt x="1805915" y="4739996"/>
                </a:lnTo>
                <a:lnTo>
                  <a:pt x="1850726" y="4759513"/>
                </a:lnTo>
                <a:lnTo>
                  <a:pt x="1895798" y="4778538"/>
                </a:lnTo>
                <a:lnTo>
                  <a:pt x="1941126" y="4797068"/>
                </a:lnTo>
                <a:lnTo>
                  <a:pt x="1986709" y="4815100"/>
                </a:lnTo>
                <a:lnTo>
                  <a:pt x="2032543" y="4832630"/>
                </a:lnTo>
                <a:lnTo>
                  <a:pt x="2078624" y="4849656"/>
                </a:lnTo>
                <a:lnTo>
                  <a:pt x="2124948" y="4866173"/>
                </a:lnTo>
                <a:lnTo>
                  <a:pt x="2171513" y="4882178"/>
                </a:lnTo>
                <a:lnTo>
                  <a:pt x="2218315" y="4897668"/>
                </a:lnTo>
                <a:lnTo>
                  <a:pt x="2265351" y="4912640"/>
                </a:lnTo>
                <a:lnTo>
                  <a:pt x="2312617" y="4927090"/>
                </a:lnTo>
                <a:lnTo>
                  <a:pt x="2360110" y="4941014"/>
                </a:lnTo>
                <a:lnTo>
                  <a:pt x="2407826" y="4954410"/>
                </a:lnTo>
                <a:lnTo>
                  <a:pt x="2455763" y="4967274"/>
                </a:lnTo>
                <a:lnTo>
                  <a:pt x="2503916" y="4979603"/>
                </a:lnTo>
                <a:lnTo>
                  <a:pt x="2552283" y="4991393"/>
                </a:lnTo>
                <a:lnTo>
                  <a:pt x="2600859" y="5002640"/>
                </a:lnTo>
                <a:lnTo>
                  <a:pt x="2649643" y="5013342"/>
                </a:lnTo>
                <a:lnTo>
                  <a:pt x="2698629" y="5023495"/>
                </a:lnTo>
                <a:lnTo>
                  <a:pt x="2747816" y="5033096"/>
                </a:lnTo>
                <a:lnTo>
                  <a:pt x="2797199" y="5042141"/>
                </a:lnTo>
                <a:lnTo>
                  <a:pt x="2846775" y="5050628"/>
                </a:lnTo>
                <a:lnTo>
                  <a:pt x="2896541" y="5058551"/>
                </a:lnTo>
                <a:lnTo>
                  <a:pt x="2946493" y="5065909"/>
                </a:lnTo>
                <a:lnTo>
                  <a:pt x="2996628" y="5072698"/>
                </a:lnTo>
                <a:lnTo>
                  <a:pt x="3046942" y="5078914"/>
                </a:lnTo>
                <a:lnTo>
                  <a:pt x="3097433" y="5084554"/>
                </a:lnTo>
                <a:lnTo>
                  <a:pt x="3148097" y="5089615"/>
                </a:lnTo>
                <a:lnTo>
                  <a:pt x="3198930" y="5094093"/>
                </a:lnTo>
                <a:lnTo>
                  <a:pt x="3249929" y="5097985"/>
                </a:lnTo>
                <a:lnTo>
                  <a:pt x="3301091" y="5101287"/>
                </a:lnTo>
                <a:lnTo>
                  <a:pt x="3352412" y="5103997"/>
                </a:lnTo>
                <a:lnTo>
                  <a:pt x="3403889" y="5106110"/>
                </a:lnTo>
                <a:lnTo>
                  <a:pt x="3455518" y="5107624"/>
                </a:lnTo>
                <a:lnTo>
                  <a:pt x="3507297" y="5108534"/>
                </a:lnTo>
                <a:lnTo>
                  <a:pt x="3559221" y="5108839"/>
                </a:lnTo>
                <a:lnTo>
                  <a:pt x="3607730" y="5108573"/>
                </a:lnTo>
                <a:lnTo>
                  <a:pt x="3656112" y="5107778"/>
                </a:lnTo>
                <a:lnTo>
                  <a:pt x="3704365" y="5106457"/>
                </a:lnTo>
                <a:lnTo>
                  <a:pt x="3752485" y="5104611"/>
                </a:lnTo>
                <a:lnTo>
                  <a:pt x="3800469" y="5102245"/>
                </a:lnTo>
                <a:lnTo>
                  <a:pt x="3848316" y="5099360"/>
                </a:lnTo>
                <a:lnTo>
                  <a:pt x="3896022" y="5095960"/>
                </a:lnTo>
                <a:lnTo>
                  <a:pt x="3943584" y="5092046"/>
                </a:lnTo>
                <a:lnTo>
                  <a:pt x="3991000" y="5087623"/>
                </a:lnTo>
                <a:lnTo>
                  <a:pt x="4038267" y="5082693"/>
                </a:lnTo>
                <a:lnTo>
                  <a:pt x="4085382" y="5077257"/>
                </a:lnTo>
                <a:lnTo>
                  <a:pt x="4132342" y="5071321"/>
                </a:lnTo>
                <a:lnTo>
                  <a:pt x="4179145" y="5064885"/>
                </a:lnTo>
                <a:lnTo>
                  <a:pt x="4225788" y="5057952"/>
                </a:lnTo>
                <a:lnTo>
                  <a:pt x="4272268" y="5050527"/>
                </a:lnTo>
                <a:lnTo>
                  <a:pt x="4318583" y="5042610"/>
                </a:lnTo>
                <a:lnTo>
                  <a:pt x="4364729" y="5034205"/>
                </a:lnTo>
                <a:lnTo>
                  <a:pt x="4410704" y="5025316"/>
                </a:lnTo>
                <a:lnTo>
                  <a:pt x="4456505" y="5015943"/>
                </a:lnTo>
                <a:lnTo>
                  <a:pt x="4502130" y="5006091"/>
                </a:lnTo>
                <a:lnTo>
                  <a:pt x="4547575" y="4995762"/>
                </a:lnTo>
                <a:lnTo>
                  <a:pt x="4592838" y="4984959"/>
                </a:lnTo>
                <a:lnTo>
                  <a:pt x="4637917" y="4973684"/>
                </a:lnTo>
                <a:lnTo>
                  <a:pt x="4682807" y="4961940"/>
                </a:lnTo>
                <a:lnTo>
                  <a:pt x="4727507" y="4949731"/>
                </a:lnTo>
                <a:lnTo>
                  <a:pt x="4772014" y="4937058"/>
                </a:lnTo>
                <a:lnTo>
                  <a:pt x="4816325" y="4923925"/>
                </a:lnTo>
                <a:lnTo>
                  <a:pt x="4860438" y="4910334"/>
                </a:lnTo>
                <a:lnTo>
                  <a:pt x="4904349" y="4896288"/>
                </a:lnTo>
                <a:lnTo>
                  <a:pt x="4948055" y="4881790"/>
                </a:lnTo>
                <a:lnTo>
                  <a:pt x="4991555" y="4866842"/>
                </a:lnTo>
                <a:lnTo>
                  <a:pt x="5034846" y="4851448"/>
                </a:lnTo>
                <a:lnTo>
                  <a:pt x="5077923" y="4835610"/>
                </a:lnTo>
                <a:lnTo>
                  <a:pt x="5120786" y="4819331"/>
                </a:lnTo>
                <a:lnTo>
                  <a:pt x="5163430" y="4802613"/>
                </a:lnTo>
                <a:lnTo>
                  <a:pt x="5205854" y="4785459"/>
                </a:lnTo>
                <a:lnTo>
                  <a:pt x="5248055" y="4767873"/>
                </a:lnTo>
                <a:lnTo>
                  <a:pt x="5290029" y="4749856"/>
                </a:lnTo>
                <a:lnTo>
                  <a:pt x="5331774" y="4731413"/>
                </a:lnTo>
                <a:lnTo>
                  <a:pt x="5373287" y="4712544"/>
                </a:lnTo>
                <a:lnTo>
                  <a:pt x="5414566" y="4693254"/>
                </a:lnTo>
                <a:lnTo>
                  <a:pt x="5455608" y="4673544"/>
                </a:lnTo>
                <a:lnTo>
                  <a:pt x="5496410" y="4653418"/>
                </a:lnTo>
                <a:lnTo>
                  <a:pt x="5536968" y="4632879"/>
                </a:lnTo>
                <a:lnTo>
                  <a:pt x="5577282" y="4611928"/>
                </a:lnTo>
                <a:lnTo>
                  <a:pt x="5617347" y="4590570"/>
                </a:lnTo>
                <a:lnTo>
                  <a:pt x="5657161" y="4568806"/>
                </a:lnTo>
                <a:lnTo>
                  <a:pt x="5696721" y="4546639"/>
                </a:lnTo>
                <a:lnTo>
                  <a:pt x="5736025" y="4524073"/>
                </a:lnTo>
                <a:lnTo>
                  <a:pt x="5775070" y="4501109"/>
                </a:lnTo>
                <a:lnTo>
                  <a:pt x="5813852" y="4477752"/>
                </a:lnTo>
                <a:lnTo>
                  <a:pt x="5852370" y="4454002"/>
                </a:lnTo>
                <a:lnTo>
                  <a:pt x="5890620" y="4429864"/>
                </a:lnTo>
                <a:lnTo>
                  <a:pt x="5928600" y="4405340"/>
                </a:lnTo>
                <a:lnTo>
                  <a:pt x="5966306" y="4380432"/>
                </a:lnTo>
                <a:lnTo>
                  <a:pt x="6003737" y="4355144"/>
                </a:lnTo>
                <a:lnTo>
                  <a:pt x="6040889" y="4329478"/>
                </a:lnTo>
                <a:lnTo>
                  <a:pt x="6077760" y="4303437"/>
                </a:lnTo>
                <a:lnTo>
                  <a:pt x="6114347" y="4277024"/>
                </a:lnTo>
                <a:lnTo>
                  <a:pt x="6150647" y="4250241"/>
                </a:lnTo>
                <a:lnTo>
                  <a:pt x="6186657" y="4223092"/>
                </a:lnTo>
                <a:lnTo>
                  <a:pt x="6222375" y="4195578"/>
                </a:lnTo>
                <a:lnTo>
                  <a:pt x="6257798" y="4167703"/>
                </a:lnTo>
                <a:lnTo>
                  <a:pt x="6292923" y="4139470"/>
                </a:lnTo>
                <a:lnTo>
                  <a:pt x="6327748" y="4110881"/>
                </a:lnTo>
                <a:lnTo>
                  <a:pt x="6362269" y="4081939"/>
                </a:lnTo>
                <a:lnTo>
                  <a:pt x="6396483" y="4052646"/>
                </a:lnTo>
                <a:lnTo>
                  <a:pt x="6430389" y="4023006"/>
                </a:lnTo>
                <a:lnTo>
                  <a:pt x="6463984" y="3993022"/>
                </a:lnTo>
                <a:lnTo>
                  <a:pt x="6497264" y="3962695"/>
                </a:lnTo>
                <a:lnTo>
                  <a:pt x="6530226" y="3932029"/>
                </a:lnTo>
                <a:lnTo>
                  <a:pt x="6562869" y="3901027"/>
                </a:lnTo>
                <a:lnTo>
                  <a:pt x="6595189" y="3869691"/>
                </a:lnTo>
                <a:lnTo>
                  <a:pt x="6627184" y="3838024"/>
                </a:lnTo>
                <a:lnTo>
                  <a:pt x="6658850" y="3806029"/>
                </a:lnTo>
                <a:lnTo>
                  <a:pt x="6690186" y="3773708"/>
                </a:lnTo>
                <a:lnTo>
                  <a:pt x="6721188" y="3741065"/>
                </a:lnTo>
                <a:lnTo>
                  <a:pt x="6751853" y="3708102"/>
                </a:lnTo>
                <a:lnTo>
                  <a:pt x="6782179" y="3674821"/>
                </a:lnTo>
                <a:lnTo>
                  <a:pt x="6812164" y="3641226"/>
                </a:lnTo>
                <a:lnTo>
                  <a:pt x="6841803" y="3607320"/>
                </a:lnTo>
                <a:lnTo>
                  <a:pt x="6871095" y="3573104"/>
                </a:lnTo>
                <a:lnTo>
                  <a:pt x="6900037" y="3538583"/>
                </a:lnTo>
                <a:lnTo>
                  <a:pt x="6928626" y="3503758"/>
                </a:lnTo>
                <a:lnTo>
                  <a:pt x="6956859" y="3468632"/>
                </a:lnTo>
                <a:lnTo>
                  <a:pt x="6984733" y="3433209"/>
                </a:lnTo>
                <a:lnTo>
                  <a:pt x="7012247" y="3397490"/>
                </a:lnTo>
                <a:lnTo>
                  <a:pt x="7039396" y="3361479"/>
                </a:lnTo>
                <a:lnTo>
                  <a:pt x="7066178" y="3325178"/>
                </a:lnTo>
                <a:lnTo>
                  <a:pt x="7092591" y="3288591"/>
                </a:lnTo>
                <a:lnTo>
                  <a:pt x="7118632" y="3251719"/>
                </a:lnTo>
                <a:lnTo>
                  <a:pt x="7144298" y="3214566"/>
                </a:lnTo>
                <a:lnTo>
                  <a:pt x="7169586" y="3177134"/>
                </a:lnTo>
                <a:lnTo>
                  <a:pt x="7194493" y="3139427"/>
                </a:lnTo>
                <a:lnTo>
                  <a:pt x="7219017" y="3101446"/>
                </a:lnTo>
                <a:lnTo>
                  <a:pt x="7243155" y="3063195"/>
                </a:lnTo>
                <a:lnTo>
                  <a:pt x="7266904" y="3024677"/>
                </a:lnTo>
                <a:lnTo>
                  <a:pt x="7290262" y="2985893"/>
                </a:lnTo>
                <a:lnTo>
                  <a:pt x="7313225" y="2946848"/>
                </a:lnTo>
                <a:lnTo>
                  <a:pt x="7335791" y="2907543"/>
                </a:lnTo>
                <a:lnTo>
                  <a:pt x="7357958" y="2867982"/>
                </a:lnTo>
                <a:lnTo>
                  <a:pt x="7379721" y="2828167"/>
                </a:lnTo>
                <a:lnTo>
                  <a:pt x="7401080" y="2788101"/>
                </a:lnTo>
                <a:lnTo>
                  <a:pt x="7422030" y="2747786"/>
                </a:lnTo>
                <a:lnTo>
                  <a:pt x="7442569" y="2707226"/>
                </a:lnTo>
                <a:lnTo>
                  <a:pt x="7462695" y="2666423"/>
                </a:lnTo>
                <a:lnTo>
                  <a:pt x="7482405" y="2625381"/>
                </a:lnTo>
                <a:lnTo>
                  <a:pt x="7501695" y="2584100"/>
                </a:lnTo>
                <a:lnTo>
                  <a:pt x="7520564" y="2542586"/>
                </a:lnTo>
                <a:lnTo>
                  <a:pt x="7539007" y="2500839"/>
                </a:lnTo>
                <a:lnTo>
                  <a:pt x="7557024" y="2458864"/>
                </a:lnTo>
                <a:lnTo>
                  <a:pt x="7574610" y="2416662"/>
                </a:lnTo>
                <a:lnTo>
                  <a:pt x="7591763" y="2374237"/>
                </a:lnTo>
                <a:lnTo>
                  <a:pt x="7608481" y="2331592"/>
                </a:lnTo>
                <a:lnTo>
                  <a:pt x="7624760" y="2288728"/>
                </a:lnTo>
                <a:lnTo>
                  <a:pt x="7640599" y="2245649"/>
                </a:lnTo>
                <a:lnTo>
                  <a:pt x="7655993" y="2202357"/>
                </a:lnTo>
                <a:lnTo>
                  <a:pt x="7670940" y="2158856"/>
                </a:lnTo>
                <a:lnTo>
                  <a:pt x="7685438" y="2115148"/>
                </a:lnTo>
                <a:lnTo>
                  <a:pt x="7699484" y="2071235"/>
                </a:lnTo>
                <a:lnTo>
                  <a:pt x="7713075" y="2027121"/>
                </a:lnTo>
                <a:lnTo>
                  <a:pt x="7726208" y="1982809"/>
                </a:lnTo>
                <a:lnTo>
                  <a:pt x="7738881" y="1938300"/>
                </a:lnTo>
                <a:lnTo>
                  <a:pt x="7751091" y="1893598"/>
                </a:lnTo>
                <a:lnTo>
                  <a:pt x="7762834" y="1848706"/>
                </a:lnTo>
                <a:lnTo>
                  <a:pt x="7774109" y="1803626"/>
                </a:lnTo>
                <a:lnTo>
                  <a:pt x="7784912" y="1758362"/>
                </a:lnTo>
                <a:lnTo>
                  <a:pt x="7795242" y="1712915"/>
                </a:lnTo>
                <a:lnTo>
                  <a:pt x="7805094" y="1667288"/>
                </a:lnTo>
                <a:lnTo>
                  <a:pt x="7814466" y="1621486"/>
                </a:lnTo>
                <a:lnTo>
                  <a:pt x="7823356" y="1575509"/>
                </a:lnTo>
                <a:lnTo>
                  <a:pt x="7831760" y="1529361"/>
                </a:lnTo>
                <a:lnTo>
                  <a:pt x="7839677" y="1483044"/>
                </a:lnTo>
                <a:lnTo>
                  <a:pt x="7847103" y="1436562"/>
                </a:lnTo>
                <a:lnTo>
                  <a:pt x="7854035" y="1389917"/>
                </a:lnTo>
                <a:lnTo>
                  <a:pt x="7860471" y="1343112"/>
                </a:lnTo>
                <a:lnTo>
                  <a:pt x="7866408" y="1296150"/>
                </a:lnTo>
                <a:lnTo>
                  <a:pt x="7871843" y="1249033"/>
                </a:lnTo>
                <a:lnTo>
                  <a:pt x="7876774" y="1201764"/>
                </a:lnTo>
                <a:lnTo>
                  <a:pt x="7881197" y="1154346"/>
                </a:lnTo>
                <a:lnTo>
                  <a:pt x="7885110" y="1106782"/>
                </a:lnTo>
                <a:lnTo>
                  <a:pt x="7888511" y="1059074"/>
                </a:lnTo>
                <a:lnTo>
                  <a:pt x="7891395" y="1011225"/>
                </a:lnTo>
                <a:lnTo>
                  <a:pt x="7893762" y="963238"/>
                </a:lnTo>
                <a:lnTo>
                  <a:pt x="7895607" y="915116"/>
                </a:lnTo>
                <a:lnTo>
                  <a:pt x="7896929" y="866862"/>
                </a:lnTo>
                <a:lnTo>
                  <a:pt x="7897724" y="818477"/>
                </a:lnTo>
                <a:lnTo>
                  <a:pt x="7897989" y="769966"/>
                </a:lnTo>
                <a:lnTo>
                  <a:pt x="7897678" y="717488"/>
                </a:lnTo>
                <a:lnTo>
                  <a:pt x="7896746" y="665159"/>
                </a:lnTo>
                <a:lnTo>
                  <a:pt x="7895198" y="612982"/>
                </a:lnTo>
                <a:lnTo>
                  <a:pt x="7893036" y="560961"/>
                </a:lnTo>
                <a:lnTo>
                  <a:pt x="7890265" y="509099"/>
                </a:lnTo>
                <a:lnTo>
                  <a:pt x="7886888" y="457400"/>
                </a:lnTo>
                <a:lnTo>
                  <a:pt x="7882909" y="405868"/>
                </a:lnTo>
                <a:lnTo>
                  <a:pt x="7878332" y="354504"/>
                </a:lnTo>
                <a:lnTo>
                  <a:pt x="7873160" y="303314"/>
                </a:lnTo>
                <a:lnTo>
                  <a:pt x="7867397" y="252301"/>
                </a:lnTo>
                <a:lnTo>
                  <a:pt x="7861047" y="201467"/>
                </a:lnTo>
                <a:lnTo>
                  <a:pt x="7854113" y="150816"/>
                </a:lnTo>
                <a:lnTo>
                  <a:pt x="7846599" y="100353"/>
                </a:lnTo>
                <a:lnTo>
                  <a:pt x="7838508" y="50079"/>
                </a:lnTo>
                <a:lnTo>
                  <a:pt x="7829845" y="0"/>
                </a:lnTo>
                <a:close/>
              </a:path>
            </a:pathLst>
          </a:custGeom>
          <a:solidFill>
            <a:srgbClr val="0B131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23" name="Google Shape;123;p25"/>
          <p:cNvSpPr txBox="1"/>
          <p:nvPr>
            <p:ph type="title"/>
          </p:nvPr>
        </p:nvSpPr>
        <p:spPr>
          <a:xfrm>
            <a:off x="195376" y="172096"/>
            <a:ext cx="3513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000" b="1" i="0">
                <a:solidFill>
                  <a:srgbClr val="686868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195376" y="172096"/>
            <a:ext cx="3513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000" b="1" i="0">
                <a:solidFill>
                  <a:srgbClr val="686868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61792" y="767144"/>
            <a:ext cx="7820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400" b="1" i="0" u="none" strike="noStrike" cap="none">
                <a:solidFill>
                  <a:srgbClr val="FF763A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64" name="Google Shape;64;p15"/>
          <p:cNvSpPr txBox="1"/>
          <p:nvPr>
            <p:ph type="body" idx="1"/>
          </p:nvPr>
        </p:nvSpPr>
        <p:spPr>
          <a:xfrm>
            <a:off x="1495467" y="2054505"/>
            <a:ext cx="5287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200" b="0" i="0" u="none" strike="noStrike" cap="none">
                <a:solidFill>
                  <a:srgbClr val="0A131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66" name="Google Shape;66;p15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67" name="Google Shape;67;p15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sz="6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0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B131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00" name="Google Shape;100;p21"/>
          <p:cNvSpPr txBox="1"/>
          <p:nvPr>
            <p:ph type="title"/>
          </p:nvPr>
        </p:nvSpPr>
        <p:spPr>
          <a:xfrm>
            <a:off x="195376" y="172096"/>
            <a:ext cx="3513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000" b="1" i="0" u="none" strike="noStrike" cap="none">
                <a:solidFill>
                  <a:srgbClr val="686868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101" name="Google Shape;101;p21"/>
          <p:cNvSpPr txBox="1"/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sz="6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://www.sprinto.com/" TargetMode="Externa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3" Type="http://schemas.openxmlformats.org/officeDocument/2006/relationships/notesSlide" Target="../notesSlides/notesSlide3.xml"/><Relationship Id="rId32" Type="http://schemas.openxmlformats.org/officeDocument/2006/relationships/slideLayout" Target="../slideLayouts/slideLayout13.xml"/><Relationship Id="rId31" Type="http://schemas.openxmlformats.org/officeDocument/2006/relationships/image" Target="../media/image40.png"/><Relationship Id="rId30" Type="http://schemas.openxmlformats.org/officeDocument/2006/relationships/image" Target="../media/image39.png"/><Relationship Id="rId3" Type="http://schemas.openxmlformats.org/officeDocument/2006/relationships/image" Target="../media/image12.png"/><Relationship Id="rId29" Type="http://schemas.openxmlformats.org/officeDocument/2006/relationships/image" Target="../media/image38.png"/><Relationship Id="rId28" Type="http://schemas.openxmlformats.org/officeDocument/2006/relationships/image" Target="../media/image37.png"/><Relationship Id="rId27" Type="http://schemas.openxmlformats.org/officeDocument/2006/relationships/image" Target="../media/image36.png"/><Relationship Id="rId26" Type="http://schemas.openxmlformats.org/officeDocument/2006/relationships/image" Target="../media/image35.png"/><Relationship Id="rId25" Type="http://schemas.openxmlformats.org/officeDocument/2006/relationships/image" Target="../media/image34.png"/><Relationship Id="rId24" Type="http://schemas.openxmlformats.org/officeDocument/2006/relationships/image" Target="../media/image33.png"/><Relationship Id="rId23" Type="http://schemas.openxmlformats.org/officeDocument/2006/relationships/image" Target="../media/image32.png"/><Relationship Id="rId22" Type="http://schemas.openxmlformats.org/officeDocument/2006/relationships/image" Target="../media/image31.png"/><Relationship Id="rId21" Type="http://schemas.openxmlformats.org/officeDocument/2006/relationships/image" Target="../media/image30.png"/><Relationship Id="rId20" Type="http://schemas.openxmlformats.org/officeDocument/2006/relationships/image" Target="../media/image29.png"/><Relationship Id="rId2" Type="http://schemas.openxmlformats.org/officeDocument/2006/relationships/image" Target="../media/image11.png"/><Relationship Id="rId19" Type="http://schemas.openxmlformats.org/officeDocument/2006/relationships/image" Target="../media/image28.png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19.xml"/><Relationship Id="rId16" Type="http://schemas.openxmlformats.org/officeDocument/2006/relationships/image" Target="../media/image65.png"/><Relationship Id="rId15" Type="http://schemas.openxmlformats.org/officeDocument/2006/relationships/image" Target="../media/image64.png"/><Relationship Id="rId14" Type="http://schemas.openxmlformats.org/officeDocument/2006/relationships/image" Target="../media/image63.png"/><Relationship Id="rId13" Type="http://schemas.openxmlformats.org/officeDocument/2006/relationships/image" Target="../media/image62.png"/><Relationship Id="rId12" Type="http://schemas.openxmlformats.org/officeDocument/2006/relationships/image" Target="../media/image61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hyperlink" Target="https://twitter.com/Sprintohq" TargetMode="External"/><Relationship Id="rId2" Type="http://schemas.openxmlformats.org/officeDocument/2006/relationships/hyperlink" Target="https://www.linkedin.com/company/sprinto-com/" TargetMode="External"/><Relationship Id="rId1" Type="http://schemas.openxmlformats.org/officeDocument/2006/relationships/hyperlink" Target="mailto:sales@sprint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355" cy="5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/>
          <p:nvPr/>
        </p:nvSpPr>
        <p:spPr>
          <a:xfrm>
            <a:off x="8162604" y="61826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0" name="Google Shape;140;p27"/>
          <p:cNvSpPr/>
          <p:nvPr/>
        </p:nvSpPr>
        <p:spPr>
          <a:xfrm>
            <a:off x="8247014" y="61826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1" name="Google Shape;141;p27"/>
          <p:cNvSpPr/>
          <p:nvPr/>
        </p:nvSpPr>
        <p:spPr>
          <a:xfrm>
            <a:off x="8331425" y="61826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2" name="Google Shape;142;p27"/>
          <p:cNvSpPr/>
          <p:nvPr/>
        </p:nvSpPr>
        <p:spPr>
          <a:xfrm>
            <a:off x="8415835" y="61826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3" name="Google Shape;143;p27"/>
          <p:cNvSpPr/>
          <p:nvPr/>
        </p:nvSpPr>
        <p:spPr>
          <a:xfrm>
            <a:off x="8162604" y="70445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4" name="Google Shape;144;p27"/>
          <p:cNvSpPr/>
          <p:nvPr/>
        </p:nvSpPr>
        <p:spPr>
          <a:xfrm>
            <a:off x="8247014" y="70445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5" name="Google Shape;145;p27"/>
          <p:cNvSpPr/>
          <p:nvPr/>
        </p:nvSpPr>
        <p:spPr>
          <a:xfrm>
            <a:off x="8331425" y="70445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6" name="Google Shape;146;p27"/>
          <p:cNvSpPr/>
          <p:nvPr/>
        </p:nvSpPr>
        <p:spPr>
          <a:xfrm>
            <a:off x="8415835" y="704452"/>
            <a:ext cx="27736" cy="27736"/>
          </a:xfrm>
          <a:custGeom>
            <a:avLst/>
            <a:gdLst/>
            <a:ahLst/>
            <a:cxnLst/>
            <a:rect l="l" t="t" r="r" b="b"/>
            <a:pathLst>
              <a:path w="60959" h="60959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7" name="Google Shape;147;p27"/>
          <p:cNvSpPr/>
          <p:nvPr/>
        </p:nvSpPr>
        <p:spPr>
          <a:xfrm>
            <a:off x="8162604" y="79064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8" name="Google Shape;148;p27"/>
          <p:cNvSpPr/>
          <p:nvPr/>
        </p:nvSpPr>
        <p:spPr>
          <a:xfrm>
            <a:off x="8247014" y="79064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9" name="Google Shape;149;p27"/>
          <p:cNvSpPr/>
          <p:nvPr/>
        </p:nvSpPr>
        <p:spPr>
          <a:xfrm>
            <a:off x="8331425" y="79064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0" name="Google Shape;150;p27"/>
          <p:cNvSpPr/>
          <p:nvPr/>
        </p:nvSpPr>
        <p:spPr>
          <a:xfrm>
            <a:off x="8415835" y="79064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1" name="Google Shape;151;p27"/>
          <p:cNvSpPr/>
          <p:nvPr/>
        </p:nvSpPr>
        <p:spPr>
          <a:xfrm>
            <a:off x="8162604" y="87683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2" name="Google Shape;152;p27"/>
          <p:cNvSpPr/>
          <p:nvPr/>
        </p:nvSpPr>
        <p:spPr>
          <a:xfrm>
            <a:off x="8247014" y="87683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3" name="Google Shape;153;p27"/>
          <p:cNvSpPr/>
          <p:nvPr/>
        </p:nvSpPr>
        <p:spPr>
          <a:xfrm>
            <a:off x="8331425" y="87683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4" name="Google Shape;154;p27"/>
          <p:cNvSpPr/>
          <p:nvPr/>
        </p:nvSpPr>
        <p:spPr>
          <a:xfrm>
            <a:off x="8415835" y="876831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5" name="Google Shape;155;p27"/>
          <p:cNvSpPr/>
          <p:nvPr/>
        </p:nvSpPr>
        <p:spPr>
          <a:xfrm>
            <a:off x="8162604" y="959715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6" name="Google Shape;156;p27"/>
          <p:cNvSpPr/>
          <p:nvPr/>
        </p:nvSpPr>
        <p:spPr>
          <a:xfrm>
            <a:off x="8247014" y="959715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7" name="Google Shape;157;p27"/>
          <p:cNvSpPr/>
          <p:nvPr/>
        </p:nvSpPr>
        <p:spPr>
          <a:xfrm>
            <a:off x="8331425" y="959715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4" y="58263"/>
                </a:lnTo>
                <a:lnTo>
                  <a:pt x="51753" y="51764"/>
                </a:lnTo>
                <a:lnTo>
                  <a:pt x="58253" y="42125"/>
                </a:lnTo>
                <a:lnTo>
                  <a:pt x="60636" y="30323"/>
                </a:lnTo>
                <a:lnTo>
                  <a:pt x="58253" y="18522"/>
                </a:lnTo>
                <a:lnTo>
                  <a:pt x="51753" y="8883"/>
                </a:lnTo>
                <a:lnTo>
                  <a:pt x="42114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8" name="Google Shape;158;p27"/>
          <p:cNvSpPr/>
          <p:nvPr/>
        </p:nvSpPr>
        <p:spPr>
          <a:xfrm>
            <a:off x="8415835" y="959715"/>
            <a:ext cx="27736" cy="27737"/>
          </a:xfrm>
          <a:custGeom>
            <a:avLst/>
            <a:gdLst/>
            <a:ahLst/>
            <a:cxnLst/>
            <a:rect l="l" t="t" r="r" b="b"/>
            <a:pathLst>
              <a:path w="60959" h="60960" extrusionOk="0">
                <a:moveTo>
                  <a:pt x="30313" y="0"/>
                </a:moveTo>
                <a:lnTo>
                  <a:pt x="18513" y="2383"/>
                </a:lnTo>
                <a:lnTo>
                  <a:pt x="8878" y="8883"/>
                </a:lnTo>
                <a:lnTo>
                  <a:pt x="2381" y="18522"/>
                </a:lnTo>
                <a:lnTo>
                  <a:pt x="0" y="30323"/>
                </a:lnTo>
                <a:lnTo>
                  <a:pt x="2381" y="42125"/>
                </a:lnTo>
                <a:lnTo>
                  <a:pt x="8878" y="51764"/>
                </a:lnTo>
                <a:lnTo>
                  <a:pt x="18513" y="58263"/>
                </a:lnTo>
                <a:lnTo>
                  <a:pt x="30313" y="60647"/>
                </a:lnTo>
                <a:lnTo>
                  <a:pt x="42119" y="58263"/>
                </a:lnTo>
                <a:lnTo>
                  <a:pt x="51757" y="51764"/>
                </a:lnTo>
                <a:lnTo>
                  <a:pt x="58254" y="42125"/>
                </a:lnTo>
                <a:lnTo>
                  <a:pt x="60636" y="30323"/>
                </a:lnTo>
                <a:lnTo>
                  <a:pt x="58254" y="18522"/>
                </a:lnTo>
                <a:lnTo>
                  <a:pt x="51757" y="8883"/>
                </a:lnTo>
                <a:lnTo>
                  <a:pt x="42119" y="2383"/>
                </a:lnTo>
                <a:lnTo>
                  <a:pt x="30313" y="0"/>
                </a:lnTo>
                <a:close/>
              </a:path>
            </a:pathLst>
          </a:custGeom>
          <a:solidFill>
            <a:srgbClr val="FF763A">
              <a:alpha val="7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59" name="Google Shape;159;p27"/>
          <p:cNvSpPr txBox="1"/>
          <p:nvPr/>
        </p:nvSpPr>
        <p:spPr>
          <a:xfrm>
            <a:off x="897761" y="4280173"/>
            <a:ext cx="12321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Plus Jakarta Sans"/>
                <a:ea typeface="Plus Jakarta Sans"/>
                <a:cs typeface="Plus Jakarta Sans"/>
                <a:sym typeface="Plus Jakarta Sans"/>
                <a:hlinkClick r:id="rId2"/>
              </a:rPr>
              <a:t>www.sprinto.com</a:t>
            </a:r>
            <a:endParaRPr sz="11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0" name="Google Shape;160;p27"/>
          <p:cNvSpPr txBox="1"/>
          <p:nvPr>
            <p:ph type="title"/>
          </p:nvPr>
        </p:nvSpPr>
        <p:spPr>
          <a:xfrm>
            <a:off x="809027" y="2029346"/>
            <a:ext cx="39636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Automate your</a:t>
            </a:r>
            <a:endParaRPr sz="2600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492C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GRC Busywork</a:t>
            </a:r>
            <a:endParaRPr sz="2600">
              <a:solidFill>
                <a:srgbClr val="FF492C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84085" y="1416495"/>
            <a:ext cx="2338414" cy="250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95600" y="176050"/>
            <a:ext cx="1540925" cy="153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993013" y="2230740"/>
            <a:ext cx="27279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90204"/>
              <a:buNone/>
            </a:pPr>
            <a:r>
              <a:rPr lang="en-GB" sz="3400" b="1">
                <a:solidFill>
                  <a:srgbClr val="FF763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Who We Are.</a:t>
            </a:r>
            <a:br>
              <a:rPr lang="en-GB" sz="3400" b="1">
                <a:solidFill>
                  <a:srgbClr val="FF763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lang="en-GB" sz="4600">
                <a:solidFill>
                  <a:schemeClr val="lt1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SPRINTO</a:t>
            </a:r>
            <a:endParaRPr sz="3500" b="1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FF763B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4902980" y="796624"/>
            <a:ext cx="1235400" cy="1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3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763B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Location</a:t>
            </a:r>
            <a:endParaRPr sz="13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San Francisco, Bangalore &amp; Canada</a:t>
            </a:r>
            <a:endParaRPr sz="1300">
              <a:solidFill>
                <a:srgbClr val="FFFFFF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7146225" y="796950"/>
            <a:ext cx="12354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3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763B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Team</a:t>
            </a:r>
            <a:endParaRPr sz="13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1270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200 members &amp; growing</a:t>
            </a:r>
            <a:endParaRPr sz="1300">
              <a:solidFill>
                <a:srgbClr val="FFFFFF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1270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4900124" y="3423075"/>
            <a:ext cx="14691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763B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Funding till date</a:t>
            </a:r>
            <a:endParaRPr sz="15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4902982" y="2152990"/>
            <a:ext cx="14691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3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763B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Advisors from</a:t>
            </a:r>
            <a:endParaRPr sz="13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1Password, NSA, Ivanti, Skyflow</a:t>
            </a:r>
            <a:endParaRPr sz="13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7189664" y="2152990"/>
            <a:ext cx="11160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3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763B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Founders</a:t>
            </a:r>
            <a:endParaRPr sz="13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2x SaaS experience</a:t>
            </a:r>
            <a:endParaRPr sz="13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922759" y="3243601"/>
            <a:ext cx="2221070" cy="189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361693" y="3114451"/>
            <a:ext cx="782137" cy="2028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8"/>
          <p:cNvGrpSpPr/>
          <p:nvPr/>
        </p:nvGrpSpPr>
        <p:grpSpPr>
          <a:xfrm>
            <a:off x="4900208" y="4114701"/>
            <a:ext cx="3630536" cy="387795"/>
            <a:chOff x="4905889" y="3949650"/>
            <a:chExt cx="3627634" cy="387795"/>
          </a:xfrm>
        </p:grpSpPr>
        <p:pic>
          <p:nvPicPr>
            <p:cNvPr id="176" name="Google Shape;176;p28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953708" y="3967211"/>
              <a:ext cx="1579814" cy="370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8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6152692" y="3949650"/>
              <a:ext cx="596438" cy="318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8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905889" y="4005986"/>
              <a:ext cx="791170" cy="2621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28"/>
          <p:cNvSpPr txBox="1"/>
          <p:nvPr/>
        </p:nvSpPr>
        <p:spPr>
          <a:xfrm>
            <a:off x="4900435" y="3804890"/>
            <a:ext cx="2936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300" rIns="0" bIns="0" anchor="t" anchorCtr="0">
            <a:sp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$31.8 Mn </a:t>
            </a:r>
            <a:endParaRPr sz="1300"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355" cy="5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type="title"/>
          </p:nvPr>
        </p:nvSpPr>
        <p:spPr>
          <a:xfrm>
            <a:off x="755537" y="2668283"/>
            <a:ext cx="1768200" cy="18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0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Plus Jakarta Sans"/>
                <a:ea typeface="Plus Jakarta Sans"/>
                <a:cs typeface="Plus Jakarta Sans"/>
                <a:sym typeface="Plus Jakarta Sans"/>
              </a:rPr>
              <a:t>1000+</a:t>
            </a:r>
            <a:endParaRPr sz="2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000" b="0">
                <a:solidFill>
                  <a:srgbClr val="FFFFFF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happy customers: from startups to enterprises</a:t>
            </a:r>
            <a:endParaRPr sz="2000" b="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2">
            <a:alphaModFix amt="80000"/>
          </a:blip>
          <a:srcRect/>
          <a:stretch>
            <a:fillRect/>
          </a:stretch>
        </p:blipFill>
        <p:spPr>
          <a:xfrm>
            <a:off x="7459967" y="1789829"/>
            <a:ext cx="736428" cy="38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 amt="74000"/>
          </a:blip>
          <a:srcRect/>
          <a:stretch>
            <a:fillRect/>
          </a:stretch>
        </p:blipFill>
        <p:spPr>
          <a:xfrm>
            <a:off x="3315862" y="1885075"/>
            <a:ext cx="767700" cy="1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55675" y="3005748"/>
            <a:ext cx="888075" cy="2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 rotWithShape="1">
          <a:blip r:embed="rId5">
            <a:alphaModFix amt="87000"/>
          </a:blip>
          <a:srcRect/>
          <a:stretch>
            <a:fillRect/>
          </a:stretch>
        </p:blipFill>
        <p:spPr>
          <a:xfrm>
            <a:off x="3296428" y="3570624"/>
            <a:ext cx="831518" cy="19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188055" y="3600189"/>
            <a:ext cx="680934" cy="13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7">
            <a:alphaModFix amt="60000"/>
          </a:blip>
          <a:srcRect/>
          <a:stretch>
            <a:fillRect/>
          </a:stretch>
        </p:blipFill>
        <p:spPr>
          <a:xfrm>
            <a:off x="4785007" y="819801"/>
            <a:ext cx="743201" cy="17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323124" y="1360948"/>
            <a:ext cx="753176" cy="12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7459967" y="799591"/>
            <a:ext cx="557137" cy="21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6115061" y="2505551"/>
            <a:ext cx="826921" cy="17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6162732" y="1332625"/>
            <a:ext cx="731579" cy="18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7470167" y="1342358"/>
            <a:ext cx="605409" cy="17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6167325" y="3013848"/>
            <a:ext cx="662425" cy="2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14">
            <a:alphaModFix amt="93000"/>
          </a:blip>
          <a:srcRect/>
          <a:stretch>
            <a:fillRect/>
          </a:stretch>
        </p:blipFill>
        <p:spPr>
          <a:xfrm>
            <a:off x="7459967" y="3021854"/>
            <a:ext cx="625815" cy="22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15">
            <a:alphaModFix amt="91000"/>
          </a:blip>
          <a:srcRect/>
          <a:stretch>
            <a:fillRect/>
          </a:stretch>
        </p:blipFill>
        <p:spPr>
          <a:xfrm>
            <a:off x="6271462" y="1814170"/>
            <a:ext cx="514118" cy="25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16">
            <a:alphaModFix amt="90000"/>
          </a:blip>
          <a:srcRect/>
          <a:stretch>
            <a:fillRect/>
          </a:stretch>
        </p:blipFill>
        <p:spPr>
          <a:xfrm>
            <a:off x="7459967" y="2485776"/>
            <a:ext cx="712661" cy="2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0" y="0"/>
            <a:ext cx="1739803" cy="147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18"/>
          <a:srcRect/>
          <a:stretch>
            <a:fillRect/>
          </a:stretch>
        </p:blipFill>
        <p:spPr>
          <a:xfrm>
            <a:off x="8344181" y="4494379"/>
            <a:ext cx="799762" cy="64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19">
            <a:alphaModFix amt="73000"/>
          </a:blip>
          <a:stretch>
            <a:fillRect/>
          </a:stretch>
        </p:blipFill>
        <p:spPr>
          <a:xfrm>
            <a:off x="3261587" y="773750"/>
            <a:ext cx="876250" cy="3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20">
            <a:alphaModFix amt="83000"/>
          </a:blip>
          <a:stretch>
            <a:fillRect/>
          </a:stretch>
        </p:blipFill>
        <p:spPr>
          <a:xfrm>
            <a:off x="6103934" y="750806"/>
            <a:ext cx="849175" cy="28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21">
            <a:alphaModFix amt="83000"/>
          </a:blip>
          <a:stretch>
            <a:fillRect/>
          </a:stretch>
        </p:blipFill>
        <p:spPr>
          <a:xfrm>
            <a:off x="4732021" y="1791153"/>
            <a:ext cx="849175" cy="3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22">
            <a:alphaModFix amt="70000"/>
          </a:blip>
          <a:stretch>
            <a:fillRect/>
          </a:stretch>
        </p:blipFill>
        <p:spPr>
          <a:xfrm>
            <a:off x="4735541" y="4142978"/>
            <a:ext cx="842133" cy="3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23">
            <a:alphaModFix amt="80000"/>
          </a:blip>
          <a:stretch>
            <a:fillRect/>
          </a:stretch>
        </p:blipFill>
        <p:spPr>
          <a:xfrm>
            <a:off x="6375147" y="4170052"/>
            <a:ext cx="306748" cy="30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24">
            <a:alphaModFix amt="73000"/>
          </a:blip>
          <a:stretch>
            <a:fillRect/>
          </a:stretch>
        </p:blipFill>
        <p:spPr>
          <a:xfrm>
            <a:off x="3333475" y="4186397"/>
            <a:ext cx="799776" cy="21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25">
            <a:alphaModFix amt="78000"/>
          </a:blip>
          <a:stretch>
            <a:fillRect/>
          </a:stretch>
        </p:blipFill>
        <p:spPr>
          <a:xfrm>
            <a:off x="7613892" y="4142725"/>
            <a:ext cx="249286" cy="33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26">
            <a:alphaModFix amt="60000"/>
          </a:blip>
          <a:stretch>
            <a:fillRect/>
          </a:stretch>
        </p:blipFill>
        <p:spPr>
          <a:xfrm>
            <a:off x="4743158" y="3624137"/>
            <a:ext cx="826900" cy="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27">
            <a:alphaModFix amt="65000"/>
          </a:blip>
          <a:stretch>
            <a:fillRect/>
          </a:stretch>
        </p:blipFill>
        <p:spPr>
          <a:xfrm>
            <a:off x="3323124" y="2481443"/>
            <a:ext cx="753176" cy="22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28">
            <a:alphaModFix amt="62000"/>
          </a:blip>
          <a:stretch>
            <a:fillRect/>
          </a:stretch>
        </p:blipFill>
        <p:spPr>
          <a:xfrm>
            <a:off x="7407325" y="3537237"/>
            <a:ext cx="662425" cy="26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29">
            <a:alphaModFix amt="58000"/>
          </a:blip>
          <a:stretch>
            <a:fillRect/>
          </a:stretch>
        </p:blipFill>
        <p:spPr>
          <a:xfrm>
            <a:off x="4684646" y="1237338"/>
            <a:ext cx="943924" cy="3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30">
            <a:alphaModFix amt="57000"/>
          </a:blip>
          <a:stretch>
            <a:fillRect/>
          </a:stretch>
        </p:blipFill>
        <p:spPr>
          <a:xfrm>
            <a:off x="4772758" y="2433257"/>
            <a:ext cx="767700" cy="32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31">
            <a:alphaModFix amt="62000"/>
          </a:blip>
          <a:stretch>
            <a:fillRect/>
          </a:stretch>
        </p:blipFill>
        <p:spPr>
          <a:xfrm>
            <a:off x="4772758" y="3072577"/>
            <a:ext cx="767700" cy="17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/>
          <p:nvPr/>
        </p:nvSpPr>
        <p:spPr>
          <a:xfrm>
            <a:off x="0" y="15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131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21" name="Google Shape;221;p30"/>
          <p:cNvSpPr txBox="1"/>
          <p:nvPr>
            <p:ph type="title"/>
          </p:nvPr>
        </p:nvSpPr>
        <p:spPr>
          <a:xfrm>
            <a:off x="1849275" y="798175"/>
            <a:ext cx="53982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558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with </a:t>
            </a:r>
            <a:r>
              <a:rPr lang="en-GB" sz="2800">
                <a:latin typeface="Plus Jakarta Sans"/>
                <a:ea typeface="Plus Jakarta Sans"/>
                <a:cs typeface="Plus Jakarta Sans"/>
                <a:sym typeface="Plus Jakarta Sans"/>
              </a:rPr>
              <a:t>Sprinto</a:t>
            </a:r>
            <a:r>
              <a:rPr lang="en-GB" sz="2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, your compliance program is in good hands</a:t>
            </a:r>
            <a:endParaRPr sz="28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434006" cy="166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790331" y="3554899"/>
            <a:ext cx="1353570" cy="15882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30"/>
          <p:cNvGrpSpPr/>
          <p:nvPr/>
        </p:nvGrpSpPr>
        <p:grpSpPr>
          <a:xfrm>
            <a:off x="5913890" y="2271956"/>
            <a:ext cx="1158776" cy="1301036"/>
            <a:chOff x="13003277" y="4995505"/>
            <a:chExt cx="2547880" cy="2860677"/>
          </a:xfrm>
        </p:grpSpPr>
        <p:sp>
          <p:nvSpPr>
            <p:cNvPr id="225" name="Google Shape;225;p30"/>
            <p:cNvSpPr/>
            <p:nvPr/>
          </p:nvSpPr>
          <p:spPr>
            <a:xfrm>
              <a:off x="13214456" y="5066815"/>
              <a:ext cx="2125980" cy="2707004"/>
            </a:xfrm>
            <a:custGeom>
              <a:avLst/>
              <a:gdLst/>
              <a:ahLst/>
              <a:cxnLst/>
              <a:rect l="l" t="t" r="r" b="b"/>
              <a:pathLst>
                <a:path w="2125980" h="2707004" extrusionOk="0">
                  <a:moveTo>
                    <a:pt x="2125516" y="0"/>
                  </a:moveTo>
                  <a:lnTo>
                    <a:pt x="0" y="0"/>
                  </a:lnTo>
                  <a:lnTo>
                    <a:pt x="0" y="2155683"/>
                  </a:lnTo>
                  <a:lnTo>
                    <a:pt x="1083328" y="2706943"/>
                  </a:lnTo>
                  <a:lnTo>
                    <a:pt x="2125516" y="2155683"/>
                  </a:lnTo>
                  <a:lnTo>
                    <a:pt x="21255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3192514" y="5075041"/>
              <a:ext cx="2169794" cy="2743200"/>
            </a:xfrm>
            <a:custGeom>
              <a:avLst/>
              <a:gdLst/>
              <a:ahLst/>
              <a:cxnLst/>
              <a:rect l="l" t="t" r="r" b="b"/>
              <a:pathLst>
                <a:path w="2169794" h="2743200" extrusionOk="0">
                  <a:moveTo>
                    <a:pt x="2169399" y="0"/>
                  </a:moveTo>
                  <a:lnTo>
                    <a:pt x="0" y="2185849"/>
                  </a:lnTo>
                  <a:lnTo>
                    <a:pt x="1124468" y="2742607"/>
                  </a:lnTo>
                  <a:lnTo>
                    <a:pt x="2169399" y="2207796"/>
                  </a:lnTo>
                  <a:lnTo>
                    <a:pt x="2169399" y="0"/>
                  </a:lnTo>
                  <a:close/>
                </a:path>
              </a:pathLst>
            </a:custGeom>
            <a:solidFill>
              <a:srgbClr val="F1F3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13143149" y="4995507"/>
              <a:ext cx="2271394" cy="2860675"/>
            </a:xfrm>
            <a:custGeom>
              <a:avLst/>
              <a:gdLst/>
              <a:ahLst/>
              <a:cxnLst/>
              <a:rect l="l" t="t" r="r" b="b"/>
              <a:pathLst>
                <a:path w="2271394" h="2860675" extrusionOk="0">
                  <a:moveTo>
                    <a:pt x="2270873" y="0"/>
                  </a:moveTo>
                  <a:lnTo>
                    <a:pt x="0" y="0"/>
                  </a:lnTo>
                  <a:lnTo>
                    <a:pt x="0" y="2273616"/>
                  </a:lnTo>
                  <a:lnTo>
                    <a:pt x="1154635" y="2860530"/>
                  </a:lnTo>
                  <a:lnTo>
                    <a:pt x="1187544" y="2844080"/>
                  </a:lnTo>
                  <a:lnTo>
                    <a:pt x="1301926" y="2783737"/>
                  </a:lnTo>
                  <a:lnTo>
                    <a:pt x="1154635" y="2783737"/>
                  </a:lnTo>
                  <a:lnTo>
                    <a:pt x="71306" y="2232476"/>
                  </a:lnTo>
                  <a:lnTo>
                    <a:pt x="71306" y="71306"/>
                  </a:lnTo>
                  <a:lnTo>
                    <a:pt x="2270873" y="71306"/>
                  </a:lnTo>
                  <a:lnTo>
                    <a:pt x="2270873" y="0"/>
                  </a:lnTo>
                  <a:close/>
                </a:path>
                <a:path w="2271394" h="2860675" extrusionOk="0">
                  <a:moveTo>
                    <a:pt x="2270873" y="71306"/>
                  </a:moveTo>
                  <a:lnTo>
                    <a:pt x="2199566" y="71306"/>
                  </a:lnTo>
                  <a:lnTo>
                    <a:pt x="2199566" y="2232476"/>
                  </a:lnTo>
                  <a:lnTo>
                    <a:pt x="1154635" y="2783737"/>
                  </a:lnTo>
                  <a:lnTo>
                    <a:pt x="1301926" y="2783737"/>
                  </a:lnTo>
                  <a:lnTo>
                    <a:pt x="2232476" y="2292809"/>
                  </a:lnTo>
                  <a:lnTo>
                    <a:pt x="2270873" y="2273616"/>
                  </a:lnTo>
                  <a:lnTo>
                    <a:pt x="2270873" y="71306"/>
                  </a:lnTo>
                  <a:close/>
                </a:path>
              </a:pathLst>
            </a:custGeom>
            <a:solidFill>
              <a:srgbClr val="DCDED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28" name="Google Shape;228;p3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3003277" y="4995505"/>
              <a:ext cx="2547880" cy="19143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0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3828795" y="7017353"/>
              <a:ext cx="894915" cy="4549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30"/>
          <p:cNvGrpSpPr/>
          <p:nvPr/>
        </p:nvGrpSpPr>
        <p:grpSpPr>
          <a:xfrm>
            <a:off x="4632820" y="2271956"/>
            <a:ext cx="1158776" cy="1301036"/>
            <a:chOff x="10186500" y="4995505"/>
            <a:chExt cx="2547880" cy="2860677"/>
          </a:xfrm>
        </p:grpSpPr>
        <p:sp>
          <p:nvSpPr>
            <p:cNvPr id="231" name="Google Shape;231;p30"/>
            <p:cNvSpPr/>
            <p:nvPr/>
          </p:nvSpPr>
          <p:spPr>
            <a:xfrm>
              <a:off x="10397680" y="5066816"/>
              <a:ext cx="2125979" cy="2707004"/>
            </a:xfrm>
            <a:custGeom>
              <a:avLst/>
              <a:gdLst/>
              <a:ahLst/>
              <a:cxnLst/>
              <a:rect l="l" t="t" r="r" b="b"/>
              <a:pathLst>
                <a:path w="2125979" h="2707004" extrusionOk="0">
                  <a:moveTo>
                    <a:pt x="2125516" y="0"/>
                  </a:moveTo>
                  <a:lnTo>
                    <a:pt x="0" y="0"/>
                  </a:lnTo>
                  <a:lnTo>
                    <a:pt x="0" y="2155683"/>
                  </a:lnTo>
                  <a:lnTo>
                    <a:pt x="1083328" y="2706943"/>
                  </a:lnTo>
                  <a:lnTo>
                    <a:pt x="2125516" y="2155683"/>
                  </a:lnTo>
                  <a:lnTo>
                    <a:pt x="21255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10375738" y="5075041"/>
              <a:ext cx="2169795" cy="2743200"/>
            </a:xfrm>
            <a:custGeom>
              <a:avLst/>
              <a:gdLst/>
              <a:ahLst/>
              <a:cxnLst/>
              <a:rect l="l" t="t" r="r" b="b"/>
              <a:pathLst>
                <a:path w="2169795" h="2743200" extrusionOk="0">
                  <a:moveTo>
                    <a:pt x="2169399" y="0"/>
                  </a:moveTo>
                  <a:lnTo>
                    <a:pt x="0" y="2185849"/>
                  </a:lnTo>
                  <a:lnTo>
                    <a:pt x="1124468" y="2742607"/>
                  </a:lnTo>
                  <a:lnTo>
                    <a:pt x="2169399" y="2207796"/>
                  </a:lnTo>
                  <a:lnTo>
                    <a:pt x="2169399" y="0"/>
                  </a:lnTo>
                  <a:close/>
                </a:path>
              </a:pathLst>
            </a:custGeom>
            <a:solidFill>
              <a:srgbClr val="F1F3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10326373" y="4995507"/>
              <a:ext cx="2271395" cy="2860675"/>
            </a:xfrm>
            <a:custGeom>
              <a:avLst/>
              <a:gdLst/>
              <a:ahLst/>
              <a:cxnLst/>
              <a:rect l="l" t="t" r="r" b="b"/>
              <a:pathLst>
                <a:path w="2271395" h="2860675" extrusionOk="0">
                  <a:moveTo>
                    <a:pt x="2270873" y="0"/>
                  </a:moveTo>
                  <a:lnTo>
                    <a:pt x="0" y="0"/>
                  </a:lnTo>
                  <a:lnTo>
                    <a:pt x="0" y="2273616"/>
                  </a:lnTo>
                  <a:lnTo>
                    <a:pt x="1154635" y="2860530"/>
                  </a:lnTo>
                  <a:lnTo>
                    <a:pt x="1187544" y="2844080"/>
                  </a:lnTo>
                  <a:lnTo>
                    <a:pt x="1301926" y="2783737"/>
                  </a:lnTo>
                  <a:lnTo>
                    <a:pt x="1154635" y="2783737"/>
                  </a:lnTo>
                  <a:lnTo>
                    <a:pt x="71306" y="2232476"/>
                  </a:lnTo>
                  <a:lnTo>
                    <a:pt x="71306" y="71306"/>
                  </a:lnTo>
                  <a:lnTo>
                    <a:pt x="2270873" y="71306"/>
                  </a:lnTo>
                  <a:lnTo>
                    <a:pt x="2270873" y="0"/>
                  </a:lnTo>
                  <a:close/>
                </a:path>
                <a:path w="2271395" h="2860675" extrusionOk="0">
                  <a:moveTo>
                    <a:pt x="2270873" y="71306"/>
                  </a:moveTo>
                  <a:lnTo>
                    <a:pt x="2199566" y="71306"/>
                  </a:lnTo>
                  <a:lnTo>
                    <a:pt x="2199566" y="2232476"/>
                  </a:lnTo>
                  <a:lnTo>
                    <a:pt x="1154635" y="2783737"/>
                  </a:lnTo>
                  <a:lnTo>
                    <a:pt x="1301926" y="2783737"/>
                  </a:lnTo>
                  <a:lnTo>
                    <a:pt x="2232476" y="2292809"/>
                  </a:lnTo>
                  <a:lnTo>
                    <a:pt x="2270873" y="2273616"/>
                  </a:lnTo>
                  <a:lnTo>
                    <a:pt x="2270873" y="71306"/>
                  </a:lnTo>
                  <a:close/>
                </a:path>
              </a:pathLst>
            </a:custGeom>
            <a:solidFill>
              <a:srgbClr val="DCDED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34" name="Google Shape;234;p30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186500" y="4995505"/>
              <a:ext cx="2547880" cy="191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30"/>
            <p:cNvSpPr/>
            <p:nvPr/>
          </p:nvSpPr>
          <p:spPr>
            <a:xfrm>
              <a:off x="11032320" y="7088929"/>
              <a:ext cx="848359" cy="286384"/>
            </a:xfrm>
            <a:custGeom>
              <a:avLst/>
              <a:gdLst/>
              <a:ahLst/>
              <a:cxnLst/>
              <a:rect l="l" t="t" r="r" b="b"/>
              <a:pathLst>
                <a:path w="848359" h="286384" extrusionOk="0">
                  <a:moveTo>
                    <a:pt x="718376" y="190611"/>
                  </a:moveTo>
                  <a:lnTo>
                    <a:pt x="664984" y="190611"/>
                  </a:lnTo>
                  <a:lnTo>
                    <a:pt x="663435" y="192172"/>
                  </a:lnTo>
                  <a:lnTo>
                    <a:pt x="663435" y="195282"/>
                  </a:lnTo>
                  <a:lnTo>
                    <a:pt x="664128" y="204056"/>
                  </a:lnTo>
                  <a:lnTo>
                    <a:pt x="675601" y="240973"/>
                  </a:lnTo>
                  <a:lnTo>
                    <a:pt x="702659" y="269876"/>
                  </a:lnTo>
                  <a:lnTo>
                    <a:pt x="740966" y="284021"/>
                  </a:lnTo>
                  <a:lnTo>
                    <a:pt x="755589" y="284965"/>
                  </a:lnTo>
                  <a:lnTo>
                    <a:pt x="770429" y="284056"/>
                  </a:lnTo>
                  <a:lnTo>
                    <a:pt x="808792" y="270421"/>
                  </a:lnTo>
                  <a:lnTo>
                    <a:pt x="835275" y="242703"/>
                  </a:lnTo>
                  <a:lnTo>
                    <a:pt x="838073" y="236694"/>
                  </a:lnTo>
                  <a:lnTo>
                    <a:pt x="747820" y="236694"/>
                  </a:lnTo>
                  <a:lnTo>
                    <a:pt x="741411" y="234767"/>
                  </a:lnTo>
                  <a:lnTo>
                    <a:pt x="736113" y="230935"/>
                  </a:lnTo>
                  <a:lnTo>
                    <a:pt x="730626" y="227092"/>
                  </a:lnTo>
                  <a:lnTo>
                    <a:pt x="726700" y="221700"/>
                  </a:lnTo>
                  <a:lnTo>
                    <a:pt x="724323" y="214747"/>
                  </a:lnTo>
                  <a:lnTo>
                    <a:pt x="722491" y="210548"/>
                  </a:lnTo>
                  <a:lnTo>
                    <a:pt x="721025" y="204056"/>
                  </a:lnTo>
                  <a:lnTo>
                    <a:pt x="719936" y="195282"/>
                  </a:lnTo>
                  <a:lnTo>
                    <a:pt x="719936" y="192172"/>
                  </a:lnTo>
                  <a:lnTo>
                    <a:pt x="718376" y="190611"/>
                  </a:lnTo>
                  <a:close/>
                </a:path>
                <a:path w="848359" h="286384" extrusionOk="0">
                  <a:moveTo>
                    <a:pt x="835144" y="140152"/>
                  </a:moveTo>
                  <a:lnTo>
                    <a:pt x="755034" y="140152"/>
                  </a:lnTo>
                  <a:lnTo>
                    <a:pt x="764959" y="141317"/>
                  </a:lnTo>
                  <a:lnTo>
                    <a:pt x="773341" y="144812"/>
                  </a:lnTo>
                  <a:lnTo>
                    <a:pt x="791138" y="180501"/>
                  </a:lnTo>
                  <a:lnTo>
                    <a:pt x="791515" y="189512"/>
                  </a:lnTo>
                  <a:lnTo>
                    <a:pt x="791171" y="197210"/>
                  </a:lnTo>
                  <a:lnTo>
                    <a:pt x="774099" y="231825"/>
                  </a:lnTo>
                  <a:lnTo>
                    <a:pt x="755306" y="236694"/>
                  </a:lnTo>
                  <a:lnTo>
                    <a:pt x="838073" y="236694"/>
                  </a:lnTo>
                  <a:lnTo>
                    <a:pt x="847961" y="192172"/>
                  </a:lnTo>
                  <a:lnTo>
                    <a:pt x="847956" y="189512"/>
                  </a:lnTo>
                  <a:lnTo>
                    <a:pt x="847517" y="179314"/>
                  </a:lnTo>
                  <a:lnTo>
                    <a:pt x="846023" y="168464"/>
                  </a:lnTo>
                  <a:lnTo>
                    <a:pt x="843536" y="158335"/>
                  </a:lnTo>
                  <a:lnTo>
                    <a:pt x="840058" y="148927"/>
                  </a:lnTo>
                  <a:lnTo>
                    <a:pt x="835144" y="140152"/>
                  </a:lnTo>
                  <a:close/>
                </a:path>
                <a:path w="848359" h="286384" extrusionOk="0">
                  <a:moveTo>
                    <a:pt x="840969" y="3298"/>
                  </a:moveTo>
                  <a:lnTo>
                    <a:pt x="672576" y="3298"/>
                  </a:lnTo>
                  <a:lnTo>
                    <a:pt x="671393" y="3748"/>
                  </a:lnTo>
                  <a:lnTo>
                    <a:pt x="670293" y="4670"/>
                  </a:lnTo>
                  <a:lnTo>
                    <a:pt x="669372" y="5580"/>
                  </a:lnTo>
                  <a:lnTo>
                    <a:pt x="668922" y="6680"/>
                  </a:lnTo>
                  <a:lnTo>
                    <a:pt x="668922" y="47904"/>
                  </a:lnTo>
                  <a:lnTo>
                    <a:pt x="669372" y="49003"/>
                  </a:lnTo>
                  <a:lnTo>
                    <a:pt x="670293" y="49914"/>
                  </a:lnTo>
                  <a:lnTo>
                    <a:pt x="671393" y="50836"/>
                  </a:lnTo>
                  <a:lnTo>
                    <a:pt x="672576" y="51286"/>
                  </a:lnTo>
                  <a:lnTo>
                    <a:pt x="768112" y="51286"/>
                  </a:lnTo>
                  <a:lnTo>
                    <a:pt x="768562" y="51569"/>
                  </a:lnTo>
                  <a:lnTo>
                    <a:pt x="768751" y="52113"/>
                  </a:lnTo>
                  <a:lnTo>
                    <a:pt x="768751" y="52658"/>
                  </a:lnTo>
                  <a:lnTo>
                    <a:pt x="768479" y="53213"/>
                  </a:lnTo>
                  <a:lnTo>
                    <a:pt x="767816" y="53851"/>
                  </a:lnTo>
                  <a:lnTo>
                    <a:pt x="704847" y="109158"/>
                  </a:lnTo>
                  <a:lnTo>
                    <a:pt x="703748" y="110069"/>
                  </a:lnTo>
                  <a:lnTo>
                    <a:pt x="703203" y="111357"/>
                  </a:lnTo>
                  <a:lnTo>
                    <a:pt x="703203" y="114090"/>
                  </a:lnTo>
                  <a:lnTo>
                    <a:pt x="703475" y="115012"/>
                  </a:lnTo>
                  <a:lnTo>
                    <a:pt x="704020" y="115745"/>
                  </a:lnTo>
                  <a:lnTo>
                    <a:pt x="727611" y="148927"/>
                  </a:lnTo>
                  <a:lnTo>
                    <a:pt x="728344" y="150393"/>
                  </a:lnTo>
                  <a:lnTo>
                    <a:pt x="729527" y="151115"/>
                  </a:lnTo>
                  <a:lnTo>
                    <a:pt x="732092" y="151115"/>
                  </a:lnTo>
                  <a:lnTo>
                    <a:pt x="733098" y="150759"/>
                  </a:lnTo>
                  <a:lnTo>
                    <a:pt x="738762" y="146916"/>
                  </a:lnTo>
                  <a:lnTo>
                    <a:pt x="742605" y="144445"/>
                  </a:lnTo>
                  <a:lnTo>
                    <a:pt x="745715" y="142613"/>
                  </a:lnTo>
                  <a:lnTo>
                    <a:pt x="749003" y="140969"/>
                  </a:lnTo>
                  <a:lnTo>
                    <a:pt x="752113" y="140152"/>
                  </a:lnTo>
                  <a:lnTo>
                    <a:pt x="835144" y="140152"/>
                  </a:lnTo>
                  <a:lnTo>
                    <a:pt x="831419" y="133499"/>
                  </a:lnTo>
                  <a:lnTo>
                    <a:pt x="820312" y="121501"/>
                  </a:lnTo>
                  <a:lnTo>
                    <a:pt x="806736" y="112931"/>
                  </a:lnTo>
                  <a:lnTo>
                    <a:pt x="790687" y="107787"/>
                  </a:lnTo>
                  <a:lnTo>
                    <a:pt x="789598" y="107787"/>
                  </a:lnTo>
                  <a:lnTo>
                    <a:pt x="789044" y="107515"/>
                  </a:lnTo>
                  <a:lnTo>
                    <a:pt x="789044" y="106960"/>
                  </a:lnTo>
                  <a:lnTo>
                    <a:pt x="788866" y="106604"/>
                  </a:lnTo>
                  <a:lnTo>
                    <a:pt x="789044" y="106143"/>
                  </a:lnTo>
                  <a:lnTo>
                    <a:pt x="789598" y="105588"/>
                  </a:lnTo>
                  <a:lnTo>
                    <a:pt x="841702" y="57872"/>
                  </a:lnTo>
                  <a:lnTo>
                    <a:pt x="843534" y="55862"/>
                  </a:lnTo>
                  <a:lnTo>
                    <a:pt x="844445" y="53851"/>
                  </a:lnTo>
                  <a:lnTo>
                    <a:pt x="844445" y="6680"/>
                  </a:lnTo>
                  <a:lnTo>
                    <a:pt x="843984" y="5580"/>
                  </a:lnTo>
                  <a:lnTo>
                    <a:pt x="842162" y="3748"/>
                  </a:lnTo>
                  <a:lnTo>
                    <a:pt x="840969" y="3298"/>
                  </a:lnTo>
                  <a:close/>
                </a:path>
                <a:path w="848359" h="286384" extrusionOk="0">
                  <a:moveTo>
                    <a:pt x="628059" y="48270"/>
                  </a:moveTo>
                  <a:lnTo>
                    <a:pt x="541658" y="48270"/>
                  </a:lnTo>
                  <a:lnTo>
                    <a:pt x="549254" y="48820"/>
                  </a:lnTo>
                  <a:lnTo>
                    <a:pt x="556130" y="50467"/>
                  </a:lnTo>
                  <a:lnTo>
                    <a:pt x="562286" y="53209"/>
                  </a:lnTo>
                  <a:lnTo>
                    <a:pt x="567720" y="57045"/>
                  </a:lnTo>
                  <a:lnTo>
                    <a:pt x="574296" y="63087"/>
                  </a:lnTo>
                  <a:lnTo>
                    <a:pt x="577594" y="70762"/>
                  </a:lnTo>
                  <a:lnTo>
                    <a:pt x="577594" y="80091"/>
                  </a:lnTo>
                  <a:lnTo>
                    <a:pt x="557226" y="120864"/>
                  </a:lnTo>
                  <a:lnTo>
                    <a:pt x="535646" y="145703"/>
                  </a:lnTo>
                  <a:lnTo>
                    <a:pt x="529938" y="151944"/>
                  </a:lnTo>
                  <a:lnTo>
                    <a:pt x="524263" y="158320"/>
                  </a:lnTo>
                  <a:lnTo>
                    <a:pt x="518622" y="164832"/>
                  </a:lnTo>
                  <a:lnTo>
                    <a:pt x="515074" y="168637"/>
                  </a:lnTo>
                  <a:lnTo>
                    <a:pt x="509642" y="174569"/>
                  </a:lnTo>
                  <a:lnTo>
                    <a:pt x="483126" y="203832"/>
                  </a:lnTo>
                  <a:lnTo>
                    <a:pt x="473168" y="214408"/>
                  </a:lnTo>
                  <a:lnTo>
                    <a:pt x="463242" y="224538"/>
                  </a:lnTo>
                  <a:lnTo>
                    <a:pt x="453347" y="234223"/>
                  </a:lnTo>
                  <a:lnTo>
                    <a:pt x="451891" y="235867"/>
                  </a:lnTo>
                  <a:lnTo>
                    <a:pt x="451159" y="237877"/>
                  </a:lnTo>
                  <a:lnTo>
                    <a:pt x="451159" y="278284"/>
                  </a:lnTo>
                  <a:lnTo>
                    <a:pt x="451609" y="279384"/>
                  </a:lnTo>
                  <a:lnTo>
                    <a:pt x="453441" y="281216"/>
                  </a:lnTo>
                  <a:lnTo>
                    <a:pt x="454541" y="281666"/>
                  </a:lnTo>
                  <a:lnTo>
                    <a:pt x="636190" y="281666"/>
                  </a:lnTo>
                  <a:lnTo>
                    <a:pt x="637289" y="281216"/>
                  </a:lnTo>
                  <a:lnTo>
                    <a:pt x="639121" y="279384"/>
                  </a:lnTo>
                  <a:lnTo>
                    <a:pt x="639572" y="278284"/>
                  </a:lnTo>
                  <a:lnTo>
                    <a:pt x="639572" y="237060"/>
                  </a:lnTo>
                  <a:lnTo>
                    <a:pt x="639121" y="235961"/>
                  </a:lnTo>
                  <a:lnTo>
                    <a:pt x="637289" y="234128"/>
                  </a:lnTo>
                  <a:lnTo>
                    <a:pt x="636190" y="233678"/>
                  </a:lnTo>
                  <a:lnTo>
                    <a:pt x="526214" y="233678"/>
                  </a:lnTo>
                  <a:lnTo>
                    <a:pt x="525659" y="233396"/>
                  </a:lnTo>
                  <a:lnTo>
                    <a:pt x="525481" y="232851"/>
                  </a:lnTo>
                  <a:lnTo>
                    <a:pt x="525114" y="232307"/>
                  </a:lnTo>
                  <a:lnTo>
                    <a:pt x="525209" y="231752"/>
                  </a:lnTo>
                  <a:lnTo>
                    <a:pt x="556539" y="200009"/>
                  </a:lnTo>
                  <a:lnTo>
                    <a:pt x="588078" y="166204"/>
                  </a:lnTo>
                  <a:lnTo>
                    <a:pt x="615574" y="131235"/>
                  </a:lnTo>
                  <a:lnTo>
                    <a:pt x="632310" y="95652"/>
                  </a:lnTo>
                  <a:lnTo>
                    <a:pt x="634368" y="78720"/>
                  </a:lnTo>
                  <a:lnTo>
                    <a:pt x="633665" y="68106"/>
                  </a:lnTo>
                  <a:lnTo>
                    <a:pt x="631556" y="57940"/>
                  </a:lnTo>
                  <a:lnTo>
                    <a:pt x="628059" y="48270"/>
                  </a:lnTo>
                  <a:close/>
                </a:path>
                <a:path w="848359" h="286384" extrusionOk="0">
                  <a:moveTo>
                    <a:pt x="541658" y="0"/>
                  </a:moveTo>
                  <a:lnTo>
                    <a:pt x="495859" y="8785"/>
                  </a:lnTo>
                  <a:lnTo>
                    <a:pt x="462949" y="34009"/>
                  </a:lnTo>
                  <a:lnTo>
                    <a:pt x="449515" y="72133"/>
                  </a:lnTo>
                  <a:lnTo>
                    <a:pt x="449515" y="92060"/>
                  </a:lnTo>
                  <a:lnTo>
                    <a:pt x="449965" y="93159"/>
                  </a:lnTo>
                  <a:lnTo>
                    <a:pt x="451797" y="94991"/>
                  </a:lnTo>
                  <a:lnTo>
                    <a:pt x="452897" y="95452"/>
                  </a:lnTo>
                  <a:lnTo>
                    <a:pt x="502539" y="95452"/>
                  </a:lnTo>
                  <a:lnTo>
                    <a:pt x="503722" y="94991"/>
                  </a:lnTo>
                  <a:lnTo>
                    <a:pt x="505555" y="93159"/>
                  </a:lnTo>
                  <a:lnTo>
                    <a:pt x="506005" y="92060"/>
                  </a:lnTo>
                  <a:lnTo>
                    <a:pt x="506077" y="80091"/>
                  </a:lnTo>
                  <a:lnTo>
                    <a:pt x="506623" y="73863"/>
                  </a:lnTo>
                  <a:lnTo>
                    <a:pt x="541658" y="48270"/>
                  </a:lnTo>
                  <a:lnTo>
                    <a:pt x="628059" y="48270"/>
                  </a:lnTo>
                  <a:lnTo>
                    <a:pt x="623122" y="38951"/>
                  </a:lnTo>
                  <a:lnTo>
                    <a:pt x="590756" y="10701"/>
                  </a:lnTo>
                  <a:lnTo>
                    <a:pt x="555323" y="669"/>
                  </a:lnTo>
                  <a:lnTo>
                    <a:pt x="541658" y="0"/>
                  </a:lnTo>
                  <a:close/>
                </a:path>
                <a:path w="848359" h="286384" extrusionOk="0">
                  <a:moveTo>
                    <a:pt x="319508" y="0"/>
                  </a:moveTo>
                  <a:lnTo>
                    <a:pt x="280289" y="6103"/>
                  </a:lnTo>
                  <a:lnTo>
                    <a:pt x="239241" y="37562"/>
                  </a:lnTo>
                  <a:lnTo>
                    <a:pt x="224893" y="89965"/>
                  </a:lnTo>
                  <a:lnTo>
                    <a:pt x="224893" y="194999"/>
                  </a:lnTo>
                  <a:lnTo>
                    <a:pt x="231270" y="232779"/>
                  </a:lnTo>
                  <a:lnTo>
                    <a:pt x="264179" y="272324"/>
                  </a:lnTo>
                  <a:lnTo>
                    <a:pt x="319508" y="286054"/>
                  </a:lnTo>
                  <a:lnTo>
                    <a:pt x="340201" y="284528"/>
                  </a:lnTo>
                  <a:lnTo>
                    <a:pt x="388899" y="261646"/>
                  </a:lnTo>
                  <a:lnTo>
                    <a:pt x="405319" y="238066"/>
                  </a:lnTo>
                  <a:lnTo>
                    <a:pt x="319508" y="238066"/>
                  </a:lnTo>
                  <a:lnTo>
                    <a:pt x="311180" y="237379"/>
                  </a:lnTo>
                  <a:lnTo>
                    <a:pt x="281508" y="206467"/>
                  </a:lnTo>
                  <a:lnTo>
                    <a:pt x="280839" y="197742"/>
                  </a:lnTo>
                  <a:lnTo>
                    <a:pt x="280839" y="88311"/>
                  </a:lnTo>
                  <a:lnTo>
                    <a:pt x="303742" y="51016"/>
                  </a:lnTo>
                  <a:lnTo>
                    <a:pt x="319508" y="48270"/>
                  </a:lnTo>
                  <a:lnTo>
                    <a:pt x="405635" y="48270"/>
                  </a:lnTo>
                  <a:lnTo>
                    <a:pt x="400058" y="37562"/>
                  </a:lnTo>
                  <a:lnTo>
                    <a:pt x="388899" y="24418"/>
                  </a:lnTo>
                  <a:lnTo>
                    <a:pt x="374896" y="13733"/>
                  </a:lnTo>
                  <a:lnTo>
                    <a:pt x="358664" y="6103"/>
                  </a:lnTo>
                  <a:lnTo>
                    <a:pt x="340201" y="1525"/>
                  </a:lnTo>
                  <a:lnTo>
                    <a:pt x="319508" y="0"/>
                  </a:lnTo>
                  <a:close/>
                </a:path>
                <a:path w="848359" h="286384" extrusionOk="0">
                  <a:moveTo>
                    <a:pt x="405635" y="48270"/>
                  </a:moveTo>
                  <a:lnTo>
                    <a:pt x="319508" y="48270"/>
                  </a:lnTo>
                  <a:lnTo>
                    <a:pt x="327960" y="48957"/>
                  </a:lnTo>
                  <a:lnTo>
                    <a:pt x="335487" y="51016"/>
                  </a:lnTo>
                  <a:lnTo>
                    <a:pt x="358460" y="88311"/>
                  </a:lnTo>
                  <a:lnTo>
                    <a:pt x="358460" y="197742"/>
                  </a:lnTo>
                  <a:lnTo>
                    <a:pt x="335487" y="235320"/>
                  </a:lnTo>
                  <a:lnTo>
                    <a:pt x="319508" y="238066"/>
                  </a:lnTo>
                  <a:lnTo>
                    <a:pt x="405319" y="238066"/>
                  </a:lnTo>
                  <a:lnTo>
                    <a:pt x="408029" y="232779"/>
                  </a:lnTo>
                  <a:lnTo>
                    <a:pt x="412812" y="215003"/>
                  </a:lnTo>
                  <a:lnTo>
                    <a:pt x="414406" y="194999"/>
                  </a:lnTo>
                  <a:lnTo>
                    <a:pt x="414406" y="89965"/>
                  </a:lnTo>
                  <a:lnTo>
                    <a:pt x="412812" y="70337"/>
                  </a:lnTo>
                  <a:lnTo>
                    <a:pt x="408029" y="52868"/>
                  </a:lnTo>
                  <a:lnTo>
                    <a:pt x="405635" y="48270"/>
                  </a:lnTo>
                  <a:close/>
                </a:path>
                <a:path w="848359" h="286384" extrusionOk="0">
                  <a:moveTo>
                    <a:pt x="178662" y="48270"/>
                  </a:moveTo>
                  <a:lnTo>
                    <a:pt x="92426" y="48270"/>
                  </a:lnTo>
                  <a:lnTo>
                    <a:pt x="100003" y="48820"/>
                  </a:lnTo>
                  <a:lnTo>
                    <a:pt x="106823" y="50467"/>
                  </a:lnTo>
                  <a:lnTo>
                    <a:pt x="112890" y="53209"/>
                  </a:lnTo>
                  <a:lnTo>
                    <a:pt x="118205" y="57045"/>
                  </a:lnTo>
                  <a:lnTo>
                    <a:pt x="124792" y="63087"/>
                  </a:lnTo>
                  <a:lnTo>
                    <a:pt x="128079" y="70762"/>
                  </a:lnTo>
                  <a:lnTo>
                    <a:pt x="128079" y="80091"/>
                  </a:lnTo>
                  <a:lnTo>
                    <a:pt x="107715" y="120864"/>
                  </a:lnTo>
                  <a:lnTo>
                    <a:pt x="86153" y="145703"/>
                  </a:lnTo>
                  <a:lnTo>
                    <a:pt x="80494" y="151944"/>
                  </a:lnTo>
                  <a:lnTo>
                    <a:pt x="74907" y="158320"/>
                  </a:lnTo>
                  <a:lnTo>
                    <a:pt x="69390" y="164832"/>
                  </a:lnTo>
                  <a:lnTo>
                    <a:pt x="65840" y="168637"/>
                  </a:lnTo>
                  <a:lnTo>
                    <a:pt x="60406" y="174569"/>
                  </a:lnTo>
                  <a:lnTo>
                    <a:pt x="43883" y="192810"/>
                  </a:lnTo>
                  <a:lnTo>
                    <a:pt x="33788" y="203832"/>
                  </a:lnTo>
                  <a:lnTo>
                    <a:pt x="23795" y="214408"/>
                  </a:lnTo>
                  <a:lnTo>
                    <a:pt x="13904" y="224538"/>
                  </a:lnTo>
                  <a:lnTo>
                    <a:pt x="2471" y="235867"/>
                  </a:lnTo>
                  <a:lnTo>
                    <a:pt x="1643" y="237877"/>
                  </a:lnTo>
                  <a:lnTo>
                    <a:pt x="1643" y="278284"/>
                  </a:lnTo>
                  <a:lnTo>
                    <a:pt x="2104" y="279384"/>
                  </a:lnTo>
                  <a:lnTo>
                    <a:pt x="3926" y="281216"/>
                  </a:lnTo>
                  <a:lnTo>
                    <a:pt x="5120" y="281666"/>
                  </a:lnTo>
                  <a:lnTo>
                    <a:pt x="186674" y="281666"/>
                  </a:lnTo>
                  <a:lnTo>
                    <a:pt x="187774" y="281216"/>
                  </a:lnTo>
                  <a:lnTo>
                    <a:pt x="188685" y="280295"/>
                  </a:lnTo>
                  <a:lnTo>
                    <a:pt x="189784" y="279384"/>
                  </a:lnTo>
                  <a:lnTo>
                    <a:pt x="190339" y="278284"/>
                  </a:lnTo>
                  <a:lnTo>
                    <a:pt x="190339" y="237060"/>
                  </a:lnTo>
                  <a:lnTo>
                    <a:pt x="189784" y="235961"/>
                  </a:lnTo>
                  <a:lnTo>
                    <a:pt x="188685" y="235039"/>
                  </a:lnTo>
                  <a:lnTo>
                    <a:pt x="187774" y="234128"/>
                  </a:lnTo>
                  <a:lnTo>
                    <a:pt x="186674" y="233678"/>
                  </a:lnTo>
                  <a:lnTo>
                    <a:pt x="76887" y="233678"/>
                  </a:lnTo>
                  <a:lnTo>
                    <a:pt x="76332" y="233396"/>
                  </a:lnTo>
                  <a:lnTo>
                    <a:pt x="75966" y="232851"/>
                  </a:lnTo>
                  <a:lnTo>
                    <a:pt x="75788" y="232307"/>
                  </a:lnTo>
                  <a:lnTo>
                    <a:pt x="75966" y="231752"/>
                  </a:lnTo>
                  <a:lnTo>
                    <a:pt x="82552" y="225176"/>
                  </a:lnTo>
                  <a:lnTo>
                    <a:pt x="107303" y="200009"/>
                  </a:lnTo>
                  <a:lnTo>
                    <a:pt x="138845" y="166204"/>
                  </a:lnTo>
                  <a:lnTo>
                    <a:pt x="166269" y="131235"/>
                  </a:lnTo>
                  <a:lnTo>
                    <a:pt x="182998" y="95652"/>
                  </a:lnTo>
                  <a:lnTo>
                    <a:pt x="185125" y="78720"/>
                  </a:lnTo>
                  <a:lnTo>
                    <a:pt x="184404" y="68106"/>
                  </a:lnTo>
                  <a:lnTo>
                    <a:pt x="182244" y="57940"/>
                  </a:lnTo>
                  <a:lnTo>
                    <a:pt x="178662" y="48270"/>
                  </a:lnTo>
                  <a:close/>
                </a:path>
                <a:path w="848359" h="286384" extrusionOk="0">
                  <a:moveTo>
                    <a:pt x="92426" y="0"/>
                  </a:moveTo>
                  <a:lnTo>
                    <a:pt x="46344" y="8785"/>
                  </a:lnTo>
                  <a:lnTo>
                    <a:pt x="13716" y="34009"/>
                  </a:lnTo>
                  <a:lnTo>
                    <a:pt x="0" y="72133"/>
                  </a:lnTo>
                  <a:lnTo>
                    <a:pt x="0" y="92060"/>
                  </a:lnTo>
                  <a:lnTo>
                    <a:pt x="544" y="93159"/>
                  </a:lnTo>
                  <a:lnTo>
                    <a:pt x="1643" y="94080"/>
                  </a:lnTo>
                  <a:lnTo>
                    <a:pt x="2554" y="94991"/>
                  </a:lnTo>
                  <a:lnTo>
                    <a:pt x="3654" y="95452"/>
                  </a:lnTo>
                  <a:lnTo>
                    <a:pt x="53118" y="95452"/>
                  </a:lnTo>
                  <a:lnTo>
                    <a:pt x="54207" y="94991"/>
                  </a:lnTo>
                  <a:lnTo>
                    <a:pt x="56040" y="93159"/>
                  </a:lnTo>
                  <a:lnTo>
                    <a:pt x="56500" y="92060"/>
                  </a:lnTo>
                  <a:lnTo>
                    <a:pt x="56574" y="80091"/>
                  </a:lnTo>
                  <a:lnTo>
                    <a:pt x="57135" y="73863"/>
                  </a:lnTo>
                  <a:lnTo>
                    <a:pt x="92426" y="48270"/>
                  </a:lnTo>
                  <a:lnTo>
                    <a:pt x="178662" y="48270"/>
                  </a:lnTo>
                  <a:lnTo>
                    <a:pt x="173607" y="38951"/>
                  </a:lnTo>
                  <a:lnTo>
                    <a:pt x="141514" y="10701"/>
                  </a:lnTo>
                  <a:lnTo>
                    <a:pt x="106084" y="669"/>
                  </a:lnTo>
                  <a:lnTo>
                    <a:pt x="92426" y="0"/>
                  </a:lnTo>
                  <a:close/>
                </a:path>
              </a:pathLst>
            </a:custGeom>
            <a:solidFill>
              <a:srgbClr val="2424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</p:grpSp>
      <p:grpSp>
        <p:nvGrpSpPr>
          <p:cNvPr id="236" name="Google Shape;236;p30"/>
          <p:cNvGrpSpPr/>
          <p:nvPr/>
        </p:nvGrpSpPr>
        <p:grpSpPr>
          <a:xfrm>
            <a:off x="3351750" y="2271956"/>
            <a:ext cx="1158776" cy="1301036"/>
            <a:chOff x="7369723" y="4995505"/>
            <a:chExt cx="2547880" cy="2860677"/>
          </a:xfrm>
        </p:grpSpPr>
        <p:sp>
          <p:nvSpPr>
            <p:cNvPr id="237" name="Google Shape;237;p30"/>
            <p:cNvSpPr/>
            <p:nvPr/>
          </p:nvSpPr>
          <p:spPr>
            <a:xfrm>
              <a:off x="7580901" y="5066815"/>
              <a:ext cx="2125979" cy="2707004"/>
            </a:xfrm>
            <a:custGeom>
              <a:avLst/>
              <a:gdLst/>
              <a:ahLst/>
              <a:cxnLst/>
              <a:rect l="l" t="t" r="r" b="b"/>
              <a:pathLst>
                <a:path w="2125979" h="2707004" extrusionOk="0">
                  <a:moveTo>
                    <a:pt x="2125516" y="0"/>
                  </a:moveTo>
                  <a:lnTo>
                    <a:pt x="0" y="0"/>
                  </a:lnTo>
                  <a:lnTo>
                    <a:pt x="0" y="2155683"/>
                  </a:lnTo>
                  <a:lnTo>
                    <a:pt x="1083328" y="2706943"/>
                  </a:lnTo>
                  <a:lnTo>
                    <a:pt x="2125516" y="2155683"/>
                  </a:lnTo>
                  <a:lnTo>
                    <a:pt x="21255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7558960" y="5075041"/>
              <a:ext cx="2169795" cy="2743200"/>
            </a:xfrm>
            <a:custGeom>
              <a:avLst/>
              <a:gdLst/>
              <a:ahLst/>
              <a:cxnLst/>
              <a:rect l="l" t="t" r="r" b="b"/>
              <a:pathLst>
                <a:path w="2169795" h="2743200" extrusionOk="0">
                  <a:moveTo>
                    <a:pt x="2169399" y="0"/>
                  </a:moveTo>
                  <a:lnTo>
                    <a:pt x="0" y="2185849"/>
                  </a:lnTo>
                  <a:lnTo>
                    <a:pt x="1124468" y="2742607"/>
                  </a:lnTo>
                  <a:lnTo>
                    <a:pt x="2169399" y="2207796"/>
                  </a:lnTo>
                  <a:lnTo>
                    <a:pt x="2169399" y="0"/>
                  </a:lnTo>
                  <a:close/>
                </a:path>
              </a:pathLst>
            </a:custGeom>
            <a:solidFill>
              <a:srgbClr val="F1F3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7509595" y="4995507"/>
              <a:ext cx="2271395" cy="2860675"/>
            </a:xfrm>
            <a:custGeom>
              <a:avLst/>
              <a:gdLst/>
              <a:ahLst/>
              <a:cxnLst/>
              <a:rect l="l" t="t" r="r" b="b"/>
              <a:pathLst>
                <a:path w="2271395" h="2860675" extrusionOk="0">
                  <a:moveTo>
                    <a:pt x="2270873" y="0"/>
                  </a:moveTo>
                  <a:lnTo>
                    <a:pt x="0" y="0"/>
                  </a:lnTo>
                  <a:lnTo>
                    <a:pt x="0" y="2273616"/>
                  </a:lnTo>
                  <a:lnTo>
                    <a:pt x="1154635" y="2860530"/>
                  </a:lnTo>
                  <a:lnTo>
                    <a:pt x="1187544" y="2844080"/>
                  </a:lnTo>
                  <a:lnTo>
                    <a:pt x="1301926" y="2783737"/>
                  </a:lnTo>
                  <a:lnTo>
                    <a:pt x="1154635" y="2783737"/>
                  </a:lnTo>
                  <a:lnTo>
                    <a:pt x="71306" y="2232476"/>
                  </a:lnTo>
                  <a:lnTo>
                    <a:pt x="71306" y="71306"/>
                  </a:lnTo>
                  <a:lnTo>
                    <a:pt x="2270873" y="71306"/>
                  </a:lnTo>
                  <a:lnTo>
                    <a:pt x="2270873" y="0"/>
                  </a:lnTo>
                  <a:close/>
                </a:path>
                <a:path w="2271395" h="2860675" extrusionOk="0">
                  <a:moveTo>
                    <a:pt x="2270873" y="71306"/>
                  </a:moveTo>
                  <a:lnTo>
                    <a:pt x="2199566" y="71306"/>
                  </a:lnTo>
                  <a:lnTo>
                    <a:pt x="2199566" y="2232476"/>
                  </a:lnTo>
                  <a:lnTo>
                    <a:pt x="1154635" y="2783737"/>
                  </a:lnTo>
                  <a:lnTo>
                    <a:pt x="1301926" y="2783737"/>
                  </a:lnTo>
                  <a:lnTo>
                    <a:pt x="2232476" y="2292809"/>
                  </a:lnTo>
                  <a:lnTo>
                    <a:pt x="2270873" y="2273616"/>
                  </a:lnTo>
                  <a:lnTo>
                    <a:pt x="2270873" y="71306"/>
                  </a:lnTo>
                  <a:close/>
                </a:path>
              </a:pathLst>
            </a:custGeom>
            <a:solidFill>
              <a:srgbClr val="DCDED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40" name="Google Shape;240;p30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369723" y="4995505"/>
              <a:ext cx="2547880" cy="191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0"/>
            <p:cNvSpPr/>
            <p:nvPr/>
          </p:nvSpPr>
          <p:spPr>
            <a:xfrm>
              <a:off x="8215542" y="7088929"/>
              <a:ext cx="848359" cy="286384"/>
            </a:xfrm>
            <a:custGeom>
              <a:avLst/>
              <a:gdLst/>
              <a:ahLst/>
              <a:cxnLst/>
              <a:rect l="l" t="t" r="r" b="b"/>
              <a:pathLst>
                <a:path w="848359" h="286384" extrusionOk="0">
                  <a:moveTo>
                    <a:pt x="718376" y="190611"/>
                  </a:moveTo>
                  <a:lnTo>
                    <a:pt x="664984" y="190611"/>
                  </a:lnTo>
                  <a:lnTo>
                    <a:pt x="663435" y="192172"/>
                  </a:lnTo>
                  <a:lnTo>
                    <a:pt x="663435" y="195282"/>
                  </a:lnTo>
                  <a:lnTo>
                    <a:pt x="664128" y="204056"/>
                  </a:lnTo>
                  <a:lnTo>
                    <a:pt x="675601" y="240973"/>
                  </a:lnTo>
                  <a:lnTo>
                    <a:pt x="702659" y="269876"/>
                  </a:lnTo>
                  <a:lnTo>
                    <a:pt x="740966" y="284021"/>
                  </a:lnTo>
                  <a:lnTo>
                    <a:pt x="755589" y="284965"/>
                  </a:lnTo>
                  <a:lnTo>
                    <a:pt x="770429" y="284056"/>
                  </a:lnTo>
                  <a:lnTo>
                    <a:pt x="808792" y="270421"/>
                  </a:lnTo>
                  <a:lnTo>
                    <a:pt x="835275" y="242703"/>
                  </a:lnTo>
                  <a:lnTo>
                    <a:pt x="838073" y="236694"/>
                  </a:lnTo>
                  <a:lnTo>
                    <a:pt x="747820" y="236694"/>
                  </a:lnTo>
                  <a:lnTo>
                    <a:pt x="741411" y="234767"/>
                  </a:lnTo>
                  <a:lnTo>
                    <a:pt x="736113" y="230935"/>
                  </a:lnTo>
                  <a:lnTo>
                    <a:pt x="730626" y="227092"/>
                  </a:lnTo>
                  <a:lnTo>
                    <a:pt x="726700" y="221700"/>
                  </a:lnTo>
                  <a:lnTo>
                    <a:pt x="724323" y="214747"/>
                  </a:lnTo>
                  <a:lnTo>
                    <a:pt x="722491" y="210548"/>
                  </a:lnTo>
                  <a:lnTo>
                    <a:pt x="721025" y="204056"/>
                  </a:lnTo>
                  <a:lnTo>
                    <a:pt x="719936" y="195282"/>
                  </a:lnTo>
                  <a:lnTo>
                    <a:pt x="719936" y="192172"/>
                  </a:lnTo>
                  <a:lnTo>
                    <a:pt x="718376" y="190611"/>
                  </a:lnTo>
                  <a:close/>
                </a:path>
                <a:path w="848359" h="286384" extrusionOk="0">
                  <a:moveTo>
                    <a:pt x="835144" y="140152"/>
                  </a:moveTo>
                  <a:lnTo>
                    <a:pt x="755034" y="140152"/>
                  </a:lnTo>
                  <a:lnTo>
                    <a:pt x="764959" y="141317"/>
                  </a:lnTo>
                  <a:lnTo>
                    <a:pt x="773341" y="144812"/>
                  </a:lnTo>
                  <a:lnTo>
                    <a:pt x="791138" y="180501"/>
                  </a:lnTo>
                  <a:lnTo>
                    <a:pt x="791515" y="189512"/>
                  </a:lnTo>
                  <a:lnTo>
                    <a:pt x="791171" y="197210"/>
                  </a:lnTo>
                  <a:lnTo>
                    <a:pt x="774099" y="231825"/>
                  </a:lnTo>
                  <a:lnTo>
                    <a:pt x="755306" y="236694"/>
                  </a:lnTo>
                  <a:lnTo>
                    <a:pt x="838073" y="236694"/>
                  </a:lnTo>
                  <a:lnTo>
                    <a:pt x="847961" y="192172"/>
                  </a:lnTo>
                  <a:lnTo>
                    <a:pt x="847956" y="189512"/>
                  </a:lnTo>
                  <a:lnTo>
                    <a:pt x="847517" y="179314"/>
                  </a:lnTo>
                  <a:lnTo>
                    <a:pt x="846023" y="168464"/>
                  </a:lnTo>
                  <a:lnTo>
                    <a:pt x="843536" y="158335"/>
                  </a:lnTo>
                  <a:lnTo>
                    <a:pt x="840058" y="148927"/>
                  </a:lnTo>
                  <a:lnTo>
                    <a:pt x="835144" y="140152"/>
                  </a:lnTo>
                  <a:close/>
                </a:path>
                <a:path w="848359" h="286384" extrusionOk="0">
                  <a:moveTo>
                    <a:pt x="840969" y="3298"/>
                  </a:moveTo>
                  <a:lnTo>
                    <a:pt x="672576" y="3298"/>
                  </a:lnTo>
                  <a:lnTo>
                    <a:pt x="671382" y="3748"/>
                  </a:lnTo>
                  <a:lnTo>
                    <a:pt x="670293" y="4670"/>
                  </a:lnTo>
                  <a:lnTo>
                    <a:pt x="669372" y="5580"/>
                  </a:lnTo>
                  <a:lnTo>
                    <a:pt x="668922" y="6680"/>
                  </a:lnTo>
                  <a:lnTo>
                    <a:pt x="668922" y="47904"/>
                  </a:lnTo>
                  <a:lnTo>
                    <a:pt x="669372" y="49003"/>
                  </a:lnTo>
                  <a:lnTo>
                    <a:pt x="670293" y="49914"/>
                  </a:lnTo>
                  <a:lnTo>
                    <a:pt x="671382" y="50836"/>
                  </a:lnTo>
                  <a:lnTo>
                    <a:pt x="672576" y="51286"/>
                  </a:lnTo>
                  <a:lnTo>
                    <a:pt x="768112" y="51286"/>
                  </a:lnTo>
                  <a:lnTo>
                    <a:pt x="768562" y="51569"/>
                  </a:lnTo>
                  <a:lnTo>
                    <a:pt x="768751" y="52113"/>
                  </a:lnTo>
                  <a:lnTo>
                    <a:pt x="768751" y="52658"/>
                  </a:lnTo>
                  <a:lnTo>
                    <a:pt x="768479" y="53213"/>
                  </a:lnTo>
                  <a:lnTo>
                    <a:pt x="767816" y="53851"/>
                  </a:lnTo>
                  <a:lnTo>
                    <a:pt x="704847" y="109158"/>
                  </a:lnTo>
                  <a:lnTo>
                    <a:pt x="703748" y="110069"/>
                  </a:lnTo>
                  <a:lnTo>
                    <a:pt x="703203" y="111357"/>
                  </a:lnTo>
                  <a:lnTo>
                    <a:pt x="703203" y="114090"/>
                  </a:lnTo>
                  <a:lnTo>
                    <a:pt x="703475" y="115012"/>
                  </a:lnTo>
                  <a:lnTo>
                    <a:pt x="704020" y="115745"/>
                  </a:lnTo>
                  <a:lnTo>
                    <a:pt x="727611" y="148927"/>
                  </a:lnTo>
                  <a:lnTo>
                    <a:pt x="728344" y="150393"/>
                  </a:lnTo>
                  <a:lnTo>
                    <a:pt x="729527" y="151115"/>
                  </a:lnTo>
                  <a:lnTo>
                    <a:pt x="732092" y="151115"/>
                  </a:lnTo>
                  <a:lnTo>
                    <a:pt x="733098" y="150759"/>
                  </a:lnTo>
                  <a:lnTo>
                    <a:pt x="738762" y="146916"/>
                  </a:lnTo>
                  <a:lnTo>
                    <a:pt x="742605" y="144445"/>
                  </a:lnTo>
                  <a:lnTo>
                    <a:pt x="745715" y="142613"/>
                  </a:lnTo>
                  <a:lnTo>
                    <a:pt x="749003" y="140969"/>
                  </a:lnTo>
                  <a:lnTo>
                    <a:pt x="752113" y="140152"/>
                  </a:lnTo>
                  <a:lnTo>
                    <a:pt x="835144" y="140152"/>
                  </a:lnTo>
                  <a:lnTo>
                    <a:pt x="831417" y="133499"/>
                  </a:lnTo>
                  <a:lnTo>
                    <a:pt x="820308" y="121501"/>
                  </a:lnTo>
                  <a:lnTo>
                    <a:pt x="806731" y="112931"/>
                  </a:lnTo>
                  <a:lnTo>
                    <a:pt x="790687" y="107787"/>
                  </a:lnTo>
                  <a:lnTo>
                    <a:pt x="789598" y="107787"/>
                  </a:lnTo>
                  <a:lnTo>
                    <a:pt x="789044" y="107515"/>
                  </a:lnTo>
                  <a:lnTo>
                    <a:pt x="789044" y="106960"/>
                  </a:lnTo>
                  <a:lnTo>
                    <a:pt x="788866" y="106604"/>
                  </a:lnTo>
                  <a:lnTo>
                    <a:pt x="789044" y="106143"/>
                  </a:lnTo>
                  <a:lnTo>
                    <a:pt x="789598" y="105588"/>
                  </a:lnTo>
                  <a:lnTo>
                    <a:pt x="841702" y="57872"/>
                  </a:lnTo>
                  <a:lnTo>
                    <a:pt x="843534" y="55862"/>
                  </a:lnTo>
                  <a:lnTo>
                    <a:pt x="844445" y="53851"/>
                  </a:lnTo>
                  <a:lnTo>
                    <a:pt x="844445" y="6680"/>
                  </a:lnTo>
                  <a:lnTo>
                    <a:pt x="843984" y="5580"/>
                  </a:lnTo>
                  <a:lnTo>
                    <a:pt x="842162" y="3748"/>
                  </a:lnTo>
                  <a:lnTo>
                    <a:pt x="840969" y="3298"/>
                  </a:lnTo>
                  <a:close/>
                </a:path>
                <a:path w="848359" h="286384" extrusionOk="0">
                  <a:moveTo>
                    <a:pt x="628059" y="48270"/>
                  </a:moveTo>
                  <a:lnTo>
                    <a:pt x="541658" y="48270"/>
                  </a:lnTo>
                  <a:lnTo>
                    <a:pt x="549254" y="48820"/>
                  </a:lnTo>
                  <a:lnTo>
                    <a:pt x="556130" y="50467"/>
                  </a:lnTo>
                  <a:lnTo>
                    <a:pt x="562286" y="53209"/>
                  </a:lnTo>
                  <a:lnTo>
                    <a:pt x="567720" y="57045"/>
                  </a:lnTo>
                  <a:lnTo>
                    <a:pt x="574296" y="63087"/>
                  </a:lnTo>
                  <a:lnTo>
                    <a:pt x="577594" y="70762"/>
                  </a:lnTo>
                  <a:lnTo>
                    <a:pt x="577594" y="80091"/>
                  </a:lnTo>
                  <a:lnTo>
                    <a:pt x="557226" y="120864"/>
                  </a:lnTo>
                  <a:lnTo>
                    <a:pt x="535646" y="145703"/>
                  </a:lnTo>
                  <a:lnTo>
                    <a:pt x="529938" y="151944"/>
                  </a:lnTo>
                  <a:lnTo>
                    <a:pt x="524263" y="158320"/>
                  </a:lnTo>
                  <a:lnTo>
                    <a:pt x="518622" y="164832"/>
                  </a:lnTo>
                  <a:lnTo>
                    <a:pt x="515074" y="168637"/>
                  </a:lnTo>
                  <a:lnTo>
                    <a:pt x="509642" y="174569"/>
                  </a:lnTo>
                  <a:lnTo>
                    <a:pt x="483126" y="203832"/>
                  </a:lnTo>
                  <a:lnTo>
                    <a:pt x="473168" y="214408"/>
                  </a:lnTo>
                  <a:lnTo>
                    <a:pt x="463242" y="224538"/>
                  </a:lnTo>
                  <a:lnTo>
                    <a:pt x="453347" y="234223"/>
                  </a:lnTo>
                  <a:lnTo>
                    <a:pt x="451891" y="235867"/>
                  </a:lnTo>
                  <a:lnTo>
                    <a:pt x="451159" y="237877"/>
                  </a:lnTo>
                  <a:lnTo>
                    <a:pt x="451159" y="278284"/>
                  </a:lnTo>
                  <a:lnTo>
                    <a:pt x="451609" y="279384"/>
                  </a:lnTo>
                  <a:lnTo>
                    <a:pt x="453441" y="281216"/>
                  </a:lnTo>
                  <a:lnTo>
                    <a:pt x="454541" y="281666"/>
                  </a:lnTo>
                  <a:lnTo>
                    <a:pt x="636190" y="281666"/>
                  </a:lnTo>
                  <a:lnTo>
                    <a:pt x="637289" y="281216"/>
                  </a:lnTo>
                  <a:lnTo>
                    <a:pt x="639121" y="279384"/>
                  </a:lnTo>
                  <a:lnTo>
                    <a:pt x="639572" y="278284"/>
                  </a:lnTo>
                  <a:lnTo>
                    <a:pt x="639572" y="237060"/>
                  </a:lnTo>
                  <a:lnTo>
                    <a:pt x="639121" y="235961"/>
                  </a:lnTo>
                  <a:lnTo>
                    <a:pt x="637289" y="234128"/>
                  </a:lnTo>
                  <a:lnTo>
                    <a:pt x="636190" y="233678"/>
                  </a:lnTo>
                  <a:lnTo>
                    <a:pt x="526214" y="233678"/>
                  </a:lnTo>
                  <a:lnTo>
                    <a:pt x="525659" y="233396"/>
                  </a:lnTo>
                  <a:lnTo>
                    <a:pt x="525481" y="232851"/>
                  </a:lnTo>
                  <a:lnTo>
                    <a:pt x="525114" y="232307"/>
                  </a:lnTo>
                  <a:lnTo>
                    <a:pt x="525209" y="231752"/>
                  </a:lnTo>
                  <a:lnTo>
                    <a:pt x="556539" y="200009"/>
                  </a:lnTo>
                  <a:lnTo>
                    <a:pt x="588078" y="166204"/>
                  </a:lnTo>
                  <a:lnTo>
                    <a:pt x="615574" y="131235"/>
                  </a:lnTo>
                  <a:lnTo>
                    <a:pt x="632310" y="95652"/>
                  </a:lnTo>
                  <a:lnTo>
                    <a:pt x="634368" y="78720"/>
                  </a:lnTo>
                  <a:lnTo>
                    <a:pt x="633665" y="68106"/>
                  </a:lnTo>
                  <a:lnTo>
                    <a:pt x="631556" y="57940"/>
                  </a:lnTo>
                  <a:lnTo>
                    <a:pt x="628059" y="48270"/>
                  </a:lnTo>
                  <a:close/>
                </a:path>
                <a:path w="848359" h="286384" extrusionOk="0">
                  <a:moveTo>
                    <a:pt x="541658" y="0"/>
                  </a:moveTo>
                  <a:lnTo>
                    <a:pt x="495859" y="8785"/>
                  </a:lnTo>
                  <a:lnTo>
                    <a:pt x="462949" y="34009"/>
                  </a:lnTo>
                  <a:lnTo>
                    <a:pt x="449515" y="72133"/>
                  </a:lnTo>
                  <a:lnTo>
                    <a:pt x="449515" y="92060"/>
                  </a:lnTo>
                  <a:lnTo>
                    <a:pt x="449965" y="93159"/>
                  </a:lnTo>
                  <a:lnTo>
                    <a:pt x="451797" y="94991"/>
                  </a:lnTo>
                  <a:lnTo>
                    <a:pt x="452897" y="95452"/>
                  </a:lnTo>
                  <a:lnTo>
                    <a:pt x="502539" y="95452"/>
                  </a:lnTo>
                  <a:lnTo>
                    <a:pt x="503722" y="94991"/>
                  </a:lnTo>
                  <a:lnTo>
                    <a:pt x="505555" y="93159"/>
                  </a:lnTo>
                  <a:lnTo>
                    <a:pt x="506005" y="92060"/>
                  </a:lnTo>
                  <a:lnTo>
                    <a:pt x="506077" y="80091"/>
                  </a:lnTo>
                  <a:lnTo>
                    <a:pt x="506623" y="73863"/>
                  </a:lnTo>
                  <a:lnTo>
                    <a:pt x="541658" y="48270"/>
                  </a:lnTo>
                  <a:lnTo>
                    <a:pt x="628059" y="48270"/>
                  </a:lnTo>
                  <a:lnTo>
                    <a:pt x="623122" y="38951"/>
                  </a:lnTo>
                  <a:lnTo>
                    <a:pt x="590756" y="10701"/>
                  </a:lnTo>
                  <a:lnTo>
                    <a:pt x="555323" y="669"/>
                  </a:lnTo>
                  <a:lnTo>
                    <a:pt x="541658" y="0"/>
                  </a:lnTo>
                  <a:close/>
                </a:path>
                <a:path w="848359" h="286384" extrusionOk="0">
                  <a:moveTo>
                    <a:pt x="319508" y="0"/>
                  </a:moveTo>
                  <a:lnTo>
                    <a:pt x="280289" y="6103"/>
                  </a:lnTo>
                  <a:lnTo>
                    <a:pt x="239241" y="37562"/>
                  </a:lnTo>
                  <a:lnTo>
                    <a:pt x="224893" y="89965"/>
                  </a:lnTo>
                  <a:lnTo>
                    <a:pt x="224893" y="194999"/>
                  </a:lnTo>
                  <a:lnTo>
                    <a:pt x="231270" y="232779"/>
                  </a:lnTo>
                  <a:lnTo>
                    <a:pt x="264179" y="272324"/>
                  </a:lnTo>
                  <a:lnTo>
                    <a:pt x="319508" y="286054"/>
                  </a:lnTo>
                  <a:lnTo>
                    <a:pt x="340201" y="284528"/>
                  </a:lnTo>
                  <a:lnTo>
                    <a:pt x="388899" y="261646"/>
                  </a:lnTo>
                  <a:lnTo>
                    <a:pt x="405319" y="238066"/>
                  </a:lnTo>
                  <a:lnTo>
                    <a:pt x="319508" y="238066"/>
                  </a:lnTo>
                  <a:lnTo>
                    <a:pt x="311180" y="237379"/>
                  </a:lnTo>
                  <a:lnTo>
                    <a:pt x="281508" y="206467"/>
                  </a:lnTo>
                  <a:lnTo>
                    <a:pt x="280839" y="197742"/>
                  </a:lnTo>
                  <a:lnTo>
                    <a:pt x="280839" y="88311"/>
                  </a:lnTo>
                  <a:lnTo>
                    <a:pt x="303742" y="51016"/>
                  </a:lnTo>
                  <a:lnTo>
                    <a:pt x="319508" y="48270"/>
                  </a:lnTo>
                  <a:lnTo>
                    <a:pt x="405635" y="48270"/>
                  </a:lnTo>
                  <a:lnTo>
                    <a:pt x="400058" y="37562"/>
                  </a:lnTo>
                  <a:lnTo>
                    <a:pt x="388899" y="24418"/>
                  </a:lnTo>
                  <a:lnTo>
                    <a:pt x="374896" y="13733"/>
                  </a:lnTo>
                  <a:lnTo>
                    <a:pt x="358664" y="6103"/>
                  </a:lnTo>
                  <a:lnTo>
                    <a:pt x="340201" y="1525"/>
                  </a:lnTo>
                  <a:lnTo>
                    <a:pt x="319508" y="0"/>
                  </a:lnTo>
                  <a:close/>
                </a:path>
                <a:path w="848359" h="286384" extrusionOk="0">
                  <a:moveTo>
                    <a:pt x="405635" y="48270"/>
                  </a:moveTo>
                  <a:lnTo>
                    <a:pt x="319508" y="48270"/>
                  </a:lnTo>
                  <a:lnTo>
                    <a:pt x="327960" y="48957"/>
                  </a:lnTo>
                  <a:lnTo>
                    <a:pt x="335487" y="51016"/>
                  </a:lnTo>
                  <a:lnTo>
                    <a:pt x="358460" y="88311"/>
                  </a:lnTo>
                  <a:lnTo>
                    <a:pt x="358460" y="197742"/>
                  </a:lnTo>
                  <a:lnTo>
                    <a:pt x="335487" y="235320"/>
                  </a:lnTo>
                  <a:lnTo>
                    <a:pt x="319508" y="238066"/>
                  </a:lnTo>
                  <a:lnTo>
                    <a:pt x="405319" y="238066"/>
                  </a:lnTo>
                  <a:lnTo>
                    <a:pt x="408029" y="232779"/>
                  </a:lnTo>
                  <a:lnTo>
                    <a:pt x="412812" y="215003"/>
                  </a:lnTo>
                  <a:lnTo>
                    <a:pt x="414406" y="194999"/>
                  </a:lnTo>
                  <a:lnTo>
                    <a:pt x="414406" y="89965"/>
                  </a:lnTo>
                  <a:lnTo>
                    <a:pt x="412812" y="70337"/>
                  </a:lnTo>
                  <a:lnTo>
                    <a:pt x="408029" y="52868"/>
                  </a:lnTo>
                  <a:lnTo>
                    <a:pt x="405635" y="48270"/>
                  </a:lnTo>
                  <a:close/>
                </a:path>
                <a:path w="848359" h="286384" extrusionOk="0">
                  <a:moveTo>
                    <a:pt x="178662" y="48270"/>
                  </a:moveTo>
                  <a:lnTo>
                    <a:pt x="92426" y="48270"/>
                  </a:lnTo>
                  <a:lnTo>
                    <a:pt x="100003" y="48820"/>
                  </a:lnTo>
                  <a:lnTo>
                    <a:pt x="106823" y="50467"/>
                  </a:lnTo>
                  <a:lnTo>
                    <a:pt x="112890" y="53209"/>
                  </a:lnTo>
                  <a:lnTo>
                    <a:pt x="118205" y="57045"/>
                  </a:lnTo>
                  <a:lnTo>
                    <a:pt x="124792" y="63087"/>
                  </a:lnTo>
                  <a:lnTo>
                    <a:pt x="128079" y="70762"/>
                  </a:lnTo>
                  <a:lnTo>
                    <a:pt x="128079" y="80091"/>
                  </a:lnTo>
                  <a:lnTo>
                    <a:pt x="107711" y="120864"/>
                  </a:lnTo>
                  <a:lnTo>
                    <a:pt x="86148" y="145703"/>
                  </a:lnTo>
                  <a:lnTo>
                    <a:pt x="80493" y="151944"/>
                  </a:lnTo>
                  <a:lnTo>
                    <a:pt x="74907" y="158320"/>
                  </a:lnTo>
                  <a:lnTo>
                    <a:pt x="69390" y="164832"/>
                  </a:lnTo>
                  <a:lnTo>
                    <a:pt x="65840" y="168637"/>
                  </a:lnTo>
                  <a:lnTo>
                    <a:pt x="60406" y="174569"/>
                  </a:lnTo>
                  <a:lnTo>
                    <a:pt x="43883" y="192810"/>
                  </a:lnTo>
                  <a:lnTo>
                    <a:pt x="33788" y="203832"/>
                  </a:lnTo>
                  <a:lnTo>
                    <a:pt x="23795" y="214408"/>
                  </a:lnTo>
                  <a:lnTo>
                    <a:pt x="13904" y="224538"/>
                  </a:lnTo>
                  <a:lnTo>
                    <a:pt x="2471" y="235867"/>
                  </a:lnTo>
                  <a:lnTo>
                    <a:pt x="1643" y="237877"/>
                  </a:lnTo>
                  <a:lnTo>
                    <a:pt x="1643" y="278284"/>
                  </a:lnTo>
                  <a:lnTo>
                    <a:pt x="2104" y="279384"/>
                  </a:lnTo>
                  <a:lnTo>
                    <a:pt x="3926" y="281216"/>
                  </a:lnTo>
                  <a:lnTo>
                    <a:pt x="5120" y="281666"/>
                  </a:lnTo>
                  <a:lnTo>
                    <a:pt x="186674" y="281666"/>
                  </a:lnTo>
                  <a:lnTo>
                    <a:pt x="187774" y="281216"/>
                  </a:lnTo>
                  <a:lnTo>
                    <a:pt x="188685" y="280295"/>
                  </a:lnTo>
                  <a:lnTo>
                    <a:pt x="189784" y="279384"/>
                  </a:lnTo>
                  <a:lnTo>
                    <a:pt x="190339" y="278284"/>
                  </a:lnTo>
                  <a:lnTo>
                    <a:pt x="190339" y="237060"/>
                  </a:lnTo>
                  <a:lnTo>
                    <a:pt x="189784" y="235961"/>
                  </a:lnTo>
                  <a:lnTo>
                    <a:pt x="188685" y="235039"/>
                  </a:lnTo>
                  <a:lnTo>
                    <a:pt x="187774" y="234128"/>
                  </a:lnTo>
                  <a:lnTo>
                    <a:pt x="186674" y="233678"/>
                  </a:lnTo>
                  <a:lnTo>
                    <a:pt x="76887" y="233678"/>
                  </a:lnTo>
                  <a:lnTo>
                    <a:pt x="76332" y="233396"/>
                  </a:lnTo>
                  <a:lnTo>
                    <a:pt x="75966" y="232851"/>
                  </a:lnTo>
                  <a:lnTo>
                    <a:pt x="75788" y="232307"/>
                  </a:lnTo>
                  <a:lnTo>
                    <a:pt x="75966" y="231752"/>
                  </a:lnTo>
                  <a:lnTo>
                    <a:pt x="82552" y="225176"/>
                  </a:lnTo>
                  <a:lnTo>
                    <a:pt x="107303" y="200009"/>
                  </a:lnTo>
                  <a:lnTo>
                    <a:pt x="138845" y="166204"/>
                  </a:lnTo>
                  <a:lnTo>
                    <a:pt x="166269" y="131235"/>
                  </a:lnTo>
                  <a:lnTo>
                    <a:pt x="182998" y="95652"/>
                  </a:lnTo>
                  <a:lnTo>
                    <a:pt x="185125" y="78720"/>
                  </a:lnTo>
                  <a:lnTo>
                    <a:pt x="184404" y="68106"/>
                  </a:lnTo>
                  <a:lnTo>
                    <a:pt x="182244" y="57940"/>
                  </a:lnTo>
                  <a:lnTo>
                    <a:pt x="178662" y="48270"/>
                  </a:lnTo>
                  <a:close/>
                </a:path>
                <a:path w="848359" h="286384" extrusionOk="0">
                  <a:moveTo>
                    <a:pt x="92426" y="0"/>
                  </a:moveTo>
                  <a:lnTo>
                    <a:pt x="46344" y="8785"/>
                  </a:lnTo>
                  <a:lnTo>
                    <a:pt x="13716" y="34009"/>
                  </a:lnTo>
                  <a:lnTo>
                    <a:pt x="0" y="72133"/>
                  </a:lnTo>
                  <a:lnTo>
                    <a:pt x="0" y="92060"/>
                  </a:lnTo>
                  <a:lnTo>
                    <a:pt x="544" y="93159"/>
                  </a:lnTo>
                  <a:lnTo>
                    <a:pt x="1643" y="94080"/>
                  </a:lnTo>
                  <a:lnTo>
                    <a:pt x="2554" y="94991"/>
                  </a:lnTo>
                  <a:lnTo>
                    <a:pt x="3654" y="95452"/>
                  </a:lnTo>
                  <a:lnTo>
                    <a:pt x="53118" y="95452"/>
                  </a:lnTo>
                  <a:lnTo>
                    <a:pt x="54207" y="94991"/>
                  </a:lnTo>
                  <a:lnTo>
                    <a:pt x="56040" y="93159"/>
                  </a:lnTo>
                  <a:lnTo>
                    <a:pt x="56500" y="92060"/>
                  </a:lnTo>
                  <a:lnTo>
                    <a:pt x="56574" y="80091"/>
                  </a:lnTo>
                  <a:lnTo>
                    <a:pt x="57135" y="73863"/>
                  </a:lnTo>
                  <a:lnTo>
                    <a:pt x="92426" y="48270"/>
                  </a:lnTo>
                  <a:lnTo>
                    <a:pt x="178662" y="48270"/>
                  </a:lnTo>
                  <a:lnTo>
                    <a:pt x="173607" y="38951"/>
                  </a:lnTo>
                  <a:lnTo>
                    <a:pt x="141514" y="10701"/>
                  </a:lnTo>
                  <a:lnTo>
                    <a:pt x="106084" y="669"/>
                  </a:lnTo>
                  <a:lnTo>
                    <a:pt x="92426" y="0"/>
                  </a:lnTo>
                  <a:close/>
                </a:path>
              </a:pathLst>
            </a:custGeom>
            <a:solidFill>
              <a:srgbClr val="2424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</p:grpSp>
      <p:grpSp>
        <p:nvGrpSpPr>
          <p:cNvPr id="242" name="Google Shape;242;p30"/>
          <p:cNvGrpSpPr/>
          <p:nvPr/>
        </p:nvGrpSpPr>
        <p:grpSpPr>
          <a:xfrm>
            <a:off x="2070679" y="2271956"/>
            <a:ext cx="1158776" cy="1301036"/>
            <a:chOff x="4552945" y="4995505"/>
            <a:chExt cx="2547880" cy="2860677"/>
          </a:xfrm>
        </p:grpSpPr>
        <p:sp>
          <p:nvSpPr>
            <p:cNvPr id="243" name="Google Shape;243;p30"/>
            <p:cNvSpPr/>
            <p:nvPr/>
          </p:nvSpPr>
          <p:spPr>
            <a:xfrm>
              <a:off x="4764125" y="5066816"/>
              <a:ext cx="2125979" cy="2707004"/>
            </a:xfrm>
            <a:custGeom>
              <a:avLst/>
              <a:gdLst/>
              <a:ahLst/>
              <a:cxnLst/>
              <a:rect l="l" t="t" r="r" b="b"/>
              <a:pathLst>
                <a:path w="2125979" h="2707004" extrusionOk="0">
                  <a:moveTo>
                    <a:pt x="2125516" y="0"/>
                  </a:moveTo>
                  <a:lnTo>
                    <a:pt x="0" y="0"/>
                  </a:lnTo>
                  <a:lnTo>
                    <a:pt x="0" y="2155683"/>
                  </a:lnTo>
                  <a:lnTo>
                    <a:pt x="1083328" y="2706943"/>
                  </a:lnTo>
                  <a:lnTo>
                    <a:pt x="2125516" y="2155683"/>
                  </a:lnTo>
                  <a:lnTo>
                    <a:pt x="21255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742184" y="5075041"/>
              <a:ext cx="2169795" cy="2743200"/>
            </a:xfrm>
            <a:custGeom>
              <a:avLst/>
              <a:gdLst/>
              <a:ahLst/>
              <a:cxnLst/>
              <a:rect l="l" t="t" r="r" b="b"/>
              <a:pathLst>
                <a:path w="2169795" h="2743200" extrusionOk="0">
                  <a:moveTo>
                    <a:pt x="2169399" y="0"/>
                  </a:moveTo>
                  <a:lnTo>
                    <a:pt x="0" y="2185849"/>
                  </a:lnTo>
                  <a:lnTo>
                    <a:pt x="1124468" y="2742607"/>
                  </a:lnTo>
                  <a:lnTo>
                    <a:pt x="2169399" y="2207796"/>
                  </a:lnTo>
                  <a:lnTo>
                    <a:pt x="2169399" y="0"/>
                  </a:lnTo>
                  <a:close/>
                </a:path>
              </a:pathLst>
            </a:custGeom>
            <a:solidFill>
              <a:srgbClr val="F1F3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4692818" y="4995507"/>
              <a:ext cx="2271395" cy="2860675"/>
            </a:xfrm>
            <a:custGeom>
              <a:avLst/>
              <a:gdLst/>
              <a:ahLst/>
              <a:cxnLst/>
              <a:rect l="l" t="t" r="r" b="b"/>
              <a:pathLst>
                <a:path w="2271395" h="2860675" extrusionOk="0">
                  <a:moveTo>
                    <a:pt x="2270873" y="0"/>
                  </a:moveTo>
                  <a:lnTo>
                    <a:pt x="0" y="0"/>
                  </a:lnTo>
                  <a:lnTo>
                    <a:pt x="0" y="2273616"/>
                  </a:lnTo>
                  <a:lnTo>
                    <a:pt x="1154635" y="2860530"/>
                  </a:lnTo>
                  <a:lnTo>
                    <a:pt x="1187544" y="2844080"/>
                  </a:lnTo>
                  <a:lnTo>
                    <a:pt x="1301926" y="2783737"/>
                  </a:lnTo>
                  <a:lnTo>
                    <a:pt x="1154635" y="2783737"/>
                  </a:lnTo>
                  <a:lnTo>
                    <a:pt x="71306" y="2232476"/>
                  </a:lnTo>
                  <a:lnTo>
                    <a:pt x="71306" y="71306"/>
                  </a:lnTo>
                  <a:lnTo>
                    <a:pt x="2270873" y="71306"/>
                  </a:lnTo>
                  <a:lnTo>
                    <a:pt x="2270873" y="0"/>
                  </a:lnTo>
                  <a:close/>
                </a:path>
                <a:path w="2271395" h="2860675" extrusionOk="0">
                  <a:moveTo>
                    <a:pt x="2270873" y="71306"/>
                  </a:moveTo>
                  <a:lnTo>
                    <a:pt x="2199566" y="71306"/>
                  </a:lnTo>
                  <a:lnTo>
                    <a:pt x="2199566" y="2232476"/>
                  </a:lnTo>
                  <a:lnTo>
                    <a:pt x="1154635" y="2783737"/>
                  </a:lnTo>
                  <a:lnTo>
                    <a:pt x="1301926" y="2783737"/>
                  </a:lnTo>
                  <a:lnTo>
                    <a:pt x="2232476" y="2292809"/>
                  </a:lnTo>
                  <a:lnTo>
                    <a:pt x="2270873" y="2273616"/>
                  </a:lnTo>
                  <a:lnTo>
                    <a:pt x="2270873" y="71306"/>
                  </a:lnTo>
                  <a:close/>
                </a:path>
              </a:pathLst>
            </a:custGeom>
            <a:solidFill>
              <a:srgbClr val="DCDED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46" name="Google Shape;246;p30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4552945" y="4995505"/>
              <a:ext cx="2547880" cy="19143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0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5378463" y="7017353"/>
              <a:ext cx="894915" cy="4549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30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0" y="4398374"/>
            <a:ext cx="2038613" cy="1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899585" cy="2221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31"/>
          <p:cNvGrpSpPr/>
          <p:nvPr/>
        </p:nvGrpSpPr>
        <p:grpSpPr>
          <a:xfrm>
            <a:off x="4270567" y="565956"/>
            <a:ext cx="720551" cy="720551"/>
            <a:chOff x="9389990" y="1244406"/>
            <a:chExt cx="1584325" cy="1584325"/>
          </a:xfrm>
        </p:grpSpPr>
        <p:sp>
          <p:nvSpPr>
            <p:cNvPr id="255" name="Google Shape;255;p31"/>
            <p:cNvSpPr/>
            <p:nvPr/>
          </p:nvSpPr>
          <p:spPr>
            <a:xfrm>
              <a:off x="9389990" y="1244406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56" name="Google Shape;256;p31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9614662" y="1473231"/>
              <a:ext cx="1126364" cy="1126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31"/>
          <p:cNvSpPr txBox="1"/>
          <p:nvPr/>
        </p:nvSpPr>
        <p:spPr>
          <a:xfrm>
            <a:off x="4197365" y="1340985"/>
            <a:ext cx="8655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SOC2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Security, Privacy • Global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258" name="Google Shape;258;p31"/>
          <p:cNvGrpSpPr/>
          <p:nvPr/>
        </p:nvGrpSpPr>
        <p:grpSpPr>
          <a:xfrm>
            <a:off x="5494914" y="565956"/>
            <a:ext cx="720551" cy="720551"/>
            <a:chOff x="12082044" y="1244406"/>
            <a:chExt cx="1584325" cy="1584325"/>
          </a:xfrm>
        </p:grpSpPr>
        <p:sp>
          <p:nvSpPr>
            <p:cNvPr id="259" name="Google Shape;259;p31"/>
            <p:cNvSpPr/>
            <p:nvPr/>
          </p:nvSpPr>
          <p:spPr>
            <a:xfrm>
              <a:off x="12082044" y="1244406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60" name="Google Shape;260;p31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2315381" y="1473231"/>
              <a:ext cx="1126364" cy="1126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31"/>
          <p:cNvSpPr txBox="1"/>
          <p:nvPr/>
        </p:nvSpPr>
        <p:spPr>
          <a:xfrm>
            <a:off x="5566111" y="1340985"/>
            <a:ext cx="5769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ISO 27001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Security• Global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262" name="Google Shape;262;p31"/>
          <p:cNvGrpSpPr/>
          <p:nvPr/>
        </p:nvGrpSpPr>
        <p:grpSpPr>
          <a:xfrm>
            <a:off x="6652582" y="565956"/>
            <a:ext cx="720551" cy="720551"/>
            <a:chOff x="14627488" y="1244406"/>
            <a:chExt cx="1584325" cy="1584325"/>
          </a:xfrm>
        </p:grpSpPr>
        <p:sp>
          <p:nvSpPr>
            <p:cNvPr id="263" name="Google Shape;263;p31"/>
            <p:cNvSpPr/>
            <p:nvPr/>
          </p:nvSpPr>
          <p:spPr>
            <a:xfrm>
              <a:off x="14627488" y="1244406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64" name="Google Shape;264;p3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4840354" y="1473231"/>
              <a:ext cx="1126364" cy="1126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p31"/>
          <p:cNvSpPr txBox="1"/>
          <p:nvPr/>
        </p:nvSpPr>
        <p:spPr>
          <a:xfrm>
            <a:off x="6717704" y="1340985"/>
            <a:ext cx="589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PCI DSS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Security • Global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266" name="Google Shape;266;p31"/>
          <p:cNvGrpSpPr/>
          <p:nvPr/>
        </p:nvGrpSpPr>
        <p:grpSpPr>
          <a:xfrm>
            <a:off x="7810249" y="605017"/>
            <a:ext cx="720551" cy="720551"/>
            <a:chOff x="17172930" y="1330293"/>
            <a:chExt cx="1584325" cy="1584325"/>
          </a:xfrm>
        </p:grpSpPr>
        <p:sp>
          <p:nvSpPr>
            <p:cNvPr id="267" name="Google Shape;267;p31"/>
            <p:cNvSpPr/>
            <p:nvPr/>
          </p:nvSpPr>
          <p:spPr>
            <a:xfrm>
              <a:off x="17172930" y="133029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68" name="Google Shape;268;p31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7401755" y="1559118"/>
              <a:ext cx="1126364" cy="1126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31"/>
          <p:cNvSpPr txBox="1"/>
          <p:nvPr/>
        </p:nvSpPr>
        <p:spPr>
          <a:xfrm>
            <a:off x="7896348" y="1380061"/>
            <a:ext cx="54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GDPR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Privacy • EU, UK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270" name="Google Shape;270;p31"/>
          <p:cNvGrpSpPr/>
          <p:nvPr/>
        </p:nvGrpSpPr>
        <p:grpSpPr>
          <a:xfrm>
            <a:off x="4268678" y="1890306"/>
            <a:ext cx="720551" cy="720551"/>
            <a:chOff x="9385836" y="4156345"/>
            <a:chExt cx="1584325" cy="1584325"/>
          </a:xfrm>
        </p:grpSpPr>
        <p:sp>
          <p:nvSpPr>
            <p:cNvPr id="271" name="Google Shape;271;p31"/>
            <p:cNvSpPr/>
            <p:nvPr/>
          </p:nvSpPr>
          <p:spPr>
            <a:xfrm>
              <a:off x="9385836" y="4156345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72" name="Google Shape;272;p31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9666216" y="4385173"/>
              <a:ext cx="1126364" cy="11263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3" name="Google Shape;273;p31"/>
          <p:cNvSpPr txBox="1"/>
          <p:nvPr/>
        </p:nvSpPr>
        <p:spPr>
          <a:xfrm>
            <a:off x="4353144" y="2665348"/>
            <a:ext cx="552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HIPAA</a:t>
            </a:r>
            <a:endParaRPr sz="8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Privacy • Global</a:t>
            </a:r>
            <a:endParaRPr sz="5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</p:txBody>
      </p:sp>
      <p:grpSp>
        <p:nvGrpSpPr>
          <p:cNvPr id="274" name="Google Shape;274;p31"/>
          <p:cNvGrpSpPr/>
          <p:nvPr/>
        </p:nvGrpSpPr>
        <p:grpSpPr>
          <a:xfrm>
            <a:off x="5496966" y="1890306"/>
            <a:ext cx="720551" cy="720551"/>
            <a:chOff x="12086556" y="4156345"/>
            <a:chExt cx="1584325" cy="1584325"/>
          </a:xfrm>
        </p:grpSpPr>
        <p:sp>
          <p:nvSpPr>
            <p:cNvPr id="275" name="Google Shape;275;p31"/>
            <p:cNvSpPr/>
            <p:nvPr/>
          </p:nvSpPr>
          <p:spPr>
            <a:xfrm>
              <a:off x="12086556" y="4156345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76" name="Google Shape;276;p3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2306694" y="4390019"/>
              <a:ext cx="1116667" cy="11166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31"/>
          <p:cNvSpPr txBox="1"/>
          <p:nvPr/>
        </p:nvSpPr>
        <p:spPr>
          <a:xfrm>
            <a:off x="5563056" y="2665348"/>
            <a:ext cx="589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ISO 27017</a:t>
            </a:r>
            <a:endParaRPr sz="8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Security • Global</a:t>
            </a:r>
            <a:endParaRPr sz="5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</p:txBody>
      </p:sp>
      <p:grpSp>
        <p:nvGrpSpPr>
          <p:cNvPr id="278" name="Google Shape;278;p31"/>
          <p:cNvGrpSpPr/>
          <p:nvPr/>
        </p:nvGrpSpPr>
        <p:grpSpPr>
          <a:xfrm>
            <a:off x="6645323" y="1890306"/>
            <a:ext cx="720551" cy="720551"/>
            <a:chOff x="14611528" y="4156345"/>
            <a:chExt cx="1584325" cy="1584325"/>
          </a:xfrm>
        </p:grpSpPr>
        <p:sp>
          <p:nvSpPr>
            <p:cNvPr id="279" name="Google Shape;279;p31"/>
            <p:cNvSpPr/>
            <p:nvPr/>
          </p:nvSpPr>
          <p:spPr>
            <a:xfrm>
              <a:off x="14611528" y="4156345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80" name="Google Shape;280;p3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4845203" y="4390019"/>
              <a:ext cx="1116667" cy="11166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31"/>
          <p:cNvSpPr txBox="1"/>
          <p:nvPr/>
        </p:nvSpPr>
        <p:spPr>
          <a:xfrm>
            <a:off x="6680783" y="2665348"/>
            <a:ext cx="6507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CCPA</a:t>
            </a:r>
            <a:endParaRPr sz="8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Privacy • California</a:t>
            </a:r>
            <a:endParaRPr sz="5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</p:txBody>
      </p:sp>
      <p:grpSp>
        <p:nvGrpSpPr>
          <p:cNvPr id="282" name="Google Shape;282;p31"/>
          <p:cNvGrpSpPr/>
          <p:nvPr/>
        </p:nvGrpSpPr>
        <p:grpSpPr>
          <a:xfrm>
            <a:off x="7804677" y="1929368"/>
            <a:ext cx="720551" cy="720551"/>
            <a:chOff x="17160679" y="4242233"/>
            <a:chExt cx="1584325" cy="1584325"/>
          </a:xfrm>
        </p:grpSpPr>
        <p:sp>
          <p:nvSpPr>
            <p:cNvPr id="283" name="Google Shape;283;p31"/>
            <p:cNvSpPr/>
            <p:nvPr/>
          </p:nvSpPr>
          <p:spPr>
            <a:xfrm>
              <a:off x="17160679" y="424223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84" name="Google Shape;284;p3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7406603" y="4475906"/>
              <a:ext cx="1116667" cy="111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31"/>
          <p:cNvSpPr txBox="1"/>
          <p:nvPr/>
        </p:nvSpPr>
        <p:spPr>
          <a:xfrm>
            <a:off x="7770907" y="2704418"/>
            <a:ext cx="7893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CSA Star Alliance</a:t>
            </a:r>
            <a:endParaRPr sz="8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Verdana" panose="020B0804030504040204"/>
                <a:ea typeface="Verdana" panose="020B0804030504040204"/>
                <a:cs typeface="Verdana" panose="020B0804030504040204"/>
                <a:sym typeface="Verdana" panose="020B0804030504040204"/>
              </a:rPr>
              <a:t>Security • US</a:t>
            </a:r>
            <a:endParaRPr sz="500">
              <a:latin typeface="Verdana" panose="020B0804030504040204"/>
              <a:ea typeface="Verdana" panose="020B0804030504040204"/>
              <a:cs typeface="Verdana" panose="020B0804030504040204"/>
              <a:sym typeface="Verdana" panose="020B0804030504040204"/>
            </a:endParaRPr>
          </a:p>
        </p:txBody>
      </p:sp>
      <p:grpSp>
        <p:nvGrpSpPr>
          <p:cNvPr id="286" name="Google Shape;286;p31"/>
          <p:cNvGrpSpPr/>
          <p:nvPr/>
        </p:nvGrpSpPr>
        <p:grpSpPr>
          <a:xfrm>
            <a:off x="4292126" y="3300126"/>
            <a:ext cx="720551" cy="720551"/>
            <a:chOff x="9437392" y="7256213"/>
            <a:chExt cx="1584325" cy="1584325"/>
          </a:xfrm>
        </p:grpSpPr>
        <p:sp>
          <p:nvSpPr>
            <p:cNvPr id="287" name="Google Shape;287;p31"/>
            <p:cNvSpPr/>
            <p:nvPr/>
          </p:nvSpPr>
          <p:spPr>
            <a:xfrm>
              <a:off x="9437392" y="725621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88" name="Google Shape;288;p3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669404" y="7488225"/>
              <a:ext cx="1119990" cy="111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31"/>
          <p:cNvSpPr txBox="1"/>
          <p:nvPr/>
        </p:nvSpPr>
        <p:spPr>
          <a:xfrm>
            <a:off x="4357078" y="4077164"/>
            <a:ext cx="5892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7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HITRUST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Security • Global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290" name="Google Shape;290;p31"/>
          <p:cNvGrpSpPr/>
          <p:nvPr/>
        </p:nvGrpSpPr>
        <p:grpSpPr>
          <a:xfrm>
            <a:off x="5490810" y="3300126"/>
            <a:ext cx="720551" cy="720551"/>
            <a:chOff x="12073021" y="7256213"/>
            <a:chExt cx="1584325" cy="1584325"/>
          </a:xfrm>
        </p:grpSpPr>
        <p:sp>
          <p:nvSpPr>
            <p:cNvPr id="291" name="Google Shape;291;p31"/>
            <p:cNvSpPr/>
            <p:nvPr/>
          </p:nvSpPr>
          <p:spPr>
            <a:xfrm>
              <a:off x="12073021" y="725621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92" name="Google Shape;292;p3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2305034" y="7488225"/>
              <a:ext cx="1119990" cy="111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31"/>
          <p:cNvSpPr txBox="1"/>
          <p:nvPr/>
        </p:nvSpPr>
        <p:spPr>
          <a:xfrm>
            <a:off x="5574321" y="4075167"/>
            <a:ext cx="552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ISO 27701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Privacy • Global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294" name="Google Shape;294;p31"/>
          <p:cNvGrpSpPr/>
          <p:nvPr/>
        </p:nvGrpSpPr>
        <p:grpSpPr>
          <a:xfrm>
            <a:off x="6647222" y="3300126"/>
            <a:ext cx="720551" cy="720551"/>
            <a:chOff x="14615704" y="7256213"/>
            <a:chExt cx="1584325" cy="1584325"/>
          </a:xfrm>
        </p:grpSpPr>
        <p:sp>
          <p:nvSpPr>
            <p:cNvPr id="295" name="Google Shape;295;p31"/>
            <p:cNvSpPr/>
            <p:nvPr/>
          </p:nvSpPr>
          <p:spPr>
            <a:xfrm>
              <a:off x="14615704" y="725621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296" name="Google Shape;296;p31"/>
            <p:cNvPicPr preferRelativeResize="0"/>
            <p:nvPr/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14843542" y="7488225"/>
              <a:ext cx="1119990" cy="11199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31"/>
          <p:cNvSpPr txBox="1"/>
          <p:nvPr/>
        </p:nvSpPr>
        <p:spPr>
          <a:xfrm>
            <a:off x="6710751" y="4075167"/>
            <a:ext cx="592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PIPEDA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Privacy • Canada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298" name="Google Shape;298;p31"/>
          <p:cNvGrpSpPr/>
          <p:nvPr/>
        </p:nvGrpSpPr>
        <p:grpSpPr>
          <a:xfrm>
            <a:off x="7810249" y="3339187"/>
            <a:ext cx="720551" cy="720551"/>
            <a:chOff x="17172930" y="7342099"/>
            <a:chExt cx="1584325" cy="1584325"/>
          </a:xfrm>
        </p:grpSpPr>
        <p:sp>
          <p:nvSpPr>
            <p:cNvPr id="299" name="Google Shape;299;p31"/>
            <p:cNvSpPr/>
            <p:nvPr/>
          </p:nvSpPr>
          <p:spPr>
            <a:xfrm>
              <a:off x="17172930" y="7342099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300" name="Google Shape;300;p31"/>
            <p:cNvPicPr preferRelativeResize="0"/>
            <p:nvPr/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17406321" y="7574911"/>
              <a:ext cx="1117230" cy="11184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31"/>
          <p:cNvSpPr txBox="1"/>
          <p:nvPr/>
        </p:nvSpPr>
        <p:spPr>
          <a:xfrm>
            <a:off x="7812754" y="4114227"/>
            <a:ext cx="7146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Australian DPA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Privacy • Australia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302" name="Google Shape;302;p31"/>
          <p:cNvGrpSpPr/>
          <p:nvPr/>
        </p:nvGrpSpPr>
        <p:grpSpPr>
          <a:xfrm>
            <a:off x="647565" y="3300126"/>
            <a:ext cx="720551" cy="720551"/>
            <a:chOff x="1423845" y="7256213"/>
            <a:chExt cx="1584325" cy="1584325"/>
          </a:xfrm>
        </p:grpSpPr>
        <p:sp>
          <p:nvSpPr>
            <p:cNvPr id="303" name="Google Shape;303;p31"/>
            <p:cNvSpPr/>
            <p:nvPr/>
          </p:nvSpPr>
          <p:spPr>
            <a:xfrm>
              <a:off x="1423845" y="725621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304" name="Google Shape;304;p31"/>
            <p:cNvPicPr preferRelativeResize="0"/>
            <p:nvPr/>
          </p:nvPicPr>
          <p:blipFill rotWithShape="1">
            <a:blip r:embed="rId14"/>
            <a:srcRect/>
            <a:stretch>
              <a:fillRect/>
            </a:stretch>
          </p:blipFill>
          <p:spPr>
            <a:xfrm>
              <a:off x="1657519" y="7489887"/>
              <a:ext cx="1116667" cy="111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31"/>
          <p:cNvSpPr txBox="1"/>
          <p:nvPr/>
        </p:nvSpPr>
        <p:spPr>
          <a:xfrm>
            <a:off x="778173" y="4074025"/>
            <a:ext cx="5472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7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FedRAMP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Security • US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306" name="Google Shape;306;p31"/>
          <p:cNvGrpSpPr/>
          <p:nvPr/>
        </p:nvGrpSpPr>
        <p:grpSpPr>
          <a:xfrm>
            <a:off x="1878163" y="3300126"/>
            <a:ext cx="720551" cy="720551"/>
            <a:chOff x="4129647" y="7256213"/>
            <a:chExt cx="1584325" cy="1584325"/>
          </a:xfrm>
        </p:grpSpPr>
        <p:sp>
          <p:nvSpPr>
            <p:cNvPr id="307" name="Google Shape;307;p31"/>
            <p:cNvSpPr/>
            <p:nvPr/>
          </p:nvSpPr>
          <p:spPr>
            <a:xfrm>
              <a:off x="4129647" y="725621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308" name="Google Shape;308;p31"/>
            <p:cNvPicPr preferRelativeResize="0"/>
            <p:nvPr/>
          </p:nvPicPr>
          <p:blipFill rotWithShape="1">
            <a:blip r:embed="rId15"/>
            <a:srcRect/>
            <a:stretch>
              <a:fillRect/>
            </a:stretch>
          </p:blipFill>
          <p:spPr>
            <a:xfrm>
              <a:off x="4363320" y="7489887"/>
              <a:ext cx="1116667" cy="11166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31"/>
          <p:cNvSpPr txBox="1"/>
          <p:nvPr/>
        </p:nvSpPr>
        <p:spPr>
          <a:xfrm>
            <a:off x="2009103" y="4075167"/>
            <a:ext cx="4569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NIST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Security • US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310" name="Google Shape;310;p31"/>
          <p:cNvGrpSpPr/>
          <p:nvPr/>
        </p:nvGrpSpPr>
        <p:grpSpPr>
          <a:xfrm>
            <a:off x="3033318" y="3300126"/>
            <a:ext cx="720551" cy="720551"/>
            <a:chOff x="6669564" y="7256213"/>
            <a:chExt cx="1584325" cy="1584325"/>
          </a:xfrm>
        </p:grpSpPr>
        <p:sp>
          <p:nvSpPr>
            <p:cNvPr id="311" name="Google Shape;311;p31"/>
            <p:cNvSpPr/>
            <p:nvPr/>
          </p:nvSpPr>
          <p:spPr>
            <a:xfrm>
              <a:off x="6669564" y="7256213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 extrusionOk="0">
                  <a:moveTo>
                    <a:pt x="1292819" y="0"/>
                  </a:moveTo>
                  <a:lnTo>
                    <a:pt x="291195" y="0"/>
                  </a:lnTo>
                  <a:lnTo>
                    <a:pt x="243962" y="3811"/>
                  </a:lnTo>
                  <a:lnTo>
                    <a:pt x="199155" y="14845"/>
                  </a:lnTo>
                  <a:lnTo>
                    <a:pt x="157374" y="32502"/>
                  </a:lnTo>
                  <a:lnTo>
                    <a:pt x="119219" y="56183"/>
                  </a:lnTo>
                  <a:lnTo>
                    <a:pt x="85289" y="85289"/>
                  </a:lnTo>
                  <a:lnTo>
                    <a:pt x="56183" y="119219"/>
                  </a:lnTo>
                  <a:lnTo>
                    <a:pt x="32502" y="157374"/>
                  </a:lnTo>
                  <a:lnTo>
                    <a:pt x="14845" y="199155"/>
                  </a:lnTo>
                  <a:lnTo>
                    <a:pt x="3811" y="243962"/>
                  </a:lnTo>
                  <a:lnTo>
                    <a:pt x="0" y="291195"/>
                  </a:lnTo>
                  <a:lnTo>
                    <a:pt x="0" y="1292819"/>
                  </a:lnTo>
                  <a:lnTo>
                    <a:pt x="3811" y="1340052"/>
                  </a:lnTo>
                  <a:lnTo>
                    <a:pt x="14845" y="1384859"/>
                  </a:lnTo>
                  <a:lnTo>
                    <a:pt x="32502" y="1426640"/>
                  </a:lnTo>
                  <a:lnTo>
                    <a:pt x="56183" y="1464795"/>
                  </a:lnTo>
                  <a:lnTo>
                    <a:pt x="85289" y="1498725"/>
                  </a:lnTo>
                  <a:lnTo>
                    <a:pt x="119219" y="1527830"/>
                  </a:lnTo>
                  <a:lnTo>
                    <a:pt x="157374" y="1551511"/>
                  </a:lnTo>
                  <a:lnTo>
                    <a:pt x="199155" y="1569169"/>
                  </a:lnTo>
                  <a:lnTo>
                    <a:pt x="243962" y="1580203"/>
                  </a:lnTo>
                  <a:lnTo>
                    <a:pt x="291195" y="1584014"/>
                  </a:lnTo>
                  <a:lnTo>
                    <a:pt x="1292819" y="1584014"/>
                  </a:lnTo>
                  <a:lnTo>
                    <a:pt x="1340052" y="1580203"/>
                  </a:lnTo>
                  <a:lnTo>
                    <a:pt x="1384859" y="1569169"/>
                  </a:lnTo>
                  <a:lnTo>
                    <a:pt x="1426640" y="1551511"/>
                  </a:lnTo>
                  <a:lnTo>
                    <a:pt x="1464795" y="1527830"/>
                  </a:lnTo>
                  <a:lnTo>
                    <a:pt x="1498725" y="1498725"/>
                  </a:lnTo>
                  <a:lnTo>
                    <a:pt x="1527830" y="1464795"/>
                  </a:lnTo>
                  <a:lnTo>
                    <a:pt x="1551511" y="1426640"/>
                  </a:lnTo>
                  <a:lnTo>
                    <a:pt x="1569169" y="1384859"/>
                  </a:lnTo>
                  <a:lnTo>
                    <a:pt x="1580203" y="1340052"/>
                  </a:lnTo>
                  <a:lnTo>
                    <a:pt x="1584014" y="1292819"/>
                  </a:lnTo>
                  <a:lnTo>
                    <a:pt x="1584014" y="291195"/>
                  </a:lnTo>
                  <a:lnTo>
                    <a:pt x="1580203" y="243962"/>
                  </a:lnTo>
                  <a:lnTo>
                    <a:pt x="1569169" y="199155"/>
                  </a:lnTo>
                  <a:lnTo>
                    <a:pt x="1551511" y="157374"/>
                  </a:lnTo>
                  <a:lnTo>
                    <a:pt x="1527830" y="119219"/>
                  </a:lnTo>
                  <a:lnTo>
                    <a:pt x="1498725" y="85289"/>
                  </a:lnTo>
                  <a:lnTo>
                    <a:pt x="1464795" y="56183"/>
                  </a:lnTo>
                  <a:lnTo>
                    <a:pt x="1426640" y="32502"/>
                  </a:lnTo>
                  <a:lnTo>
                    <a:pt x="1384859" y="14845"/>
                  </a:lnTo>
                  <a:lnTo>
                    <a:pt x="1340052" y="3811"/>
                  </a:lnTo>
                  <a:lnTo>
                    <a:pt x="1292819" y="0"/>
                  </a:lnTo>
                  <a:close/>
                </a:path>
              </a:pathLst>
            </a:custGeom>
            <a:solidFill>
              <a:srgbClr val="0056FC">
                <a:alpha val="666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pic>
          <p:nvPicPr>
            <p:cNvPr id="312" name="Google Shape;312;p31"/>
            <p:cNvPicPr preferRelativeResize="0"/>
            <p:nvPr/>
          </p:nvPicPr>
          <p:blipFill rotWithShape="1">
            <a:blip r:embed="rId16"/>
            <a:srcRect/>
            <a:stretch>
              <a:fillRect/>
            </a:stretch>
          </p:blipFill>
          <p:spPr>
            <a:xfrm>
              <a:off x="6896525" y="7488225"/>
              <a:ext cx="1119990" cy="111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31"/>
          <p:cNvSpPr txBox="1"/>
          <p:nvPr/>
        </p:nvSpPr>
        <p:spPr>
          <a:xfrm>
            <a:off x="3164342" y="4075167"/>
            <a:ext cx="4569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CMMC</a:t>
            </a:r>
            <a:endParaRPr sz="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Security • US</a:t>
            </a:r>
            <a:endParaRPr sz="5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14" name="Google Shape;314;p31"/>
          <p:cNvSpPr txBox="1"/>
          <p:nvPr>
            <p:ph type="title"/>
          </p:nvPr>
        </p:nvSpPr>
        <p:spPr>
          <a:xfrm>
            <a:off x="678089" y="880924"/>
            <a:ext cx="3026100" cy="148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0" marR="660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5</a:t>
            </a:r>
            <a:r>
              <a:rPr lang="en-GB" sz="2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0 compliance frameworks + </a:t>
            </a:r>
            <a:r>
              <a:rPr lang="en-GB" sz="2400">
                <a:solidFill>
                  <a:srgbClr val="FF763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Custom</a:t>
            </a:r>
            <a:endParaRPr sz="2400">
              <a:solidFill>
                <a:srgbClr val="FF763A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763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framework support</a:t>
            </a:r>
            <a:endParaRPr sz="2400">
              <a:solidFill>
                <a:srgbClr val="FF763A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/>
          <p:nvPr/>
        </p:nvSpPr>
        <p:spPr>
          <a:xfrm>
            <a:off x="0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131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320" name="Google Shape;320;p32"/>
          <p:cNvSpPr txBox="1"/>
          <p:nvPr/>
        </p:nvSpPr>
        <p:spPr>
          <a:xfrm>
            <a:off x="2608846" y="1808632"/>
            <a:ext cx="38535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763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Build trust </a:t>
            </a:r>
            <a:endParaRPr sz="3000" b="1">
              <a:solidFill>
                <a:srgbClr val="FF763A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763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with your customers</a:t>
            </a:r>
            <a:endParaRPr sz="3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2982354" y="3066756"/>
            <a:ext cx="3106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without compromising on your agility</a:t>
            </a:r>
            <a:endParaRPr sz="13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322" name="Google Shape;322;p3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36040" y="4325415"/>
            <a:ext cx="2117831" cy="1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434334" cy="1662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32"/>
          <p:cNvGrpSpPr/>
          <p:nvPr/>
        </p:nvGrpSpPr>
        <p:grpSpPr>
          <a:xfrm>
            <a:off x="7790653" y="1738988"/>
            <a:ext cx="1353239" cy="3404142"/>
            <a:chOff x="17128641" y="3823632"/>
            <a:chExt cx="2975460" cy="7484922"/>
          </a:xfrm>
        </p:grpSpPr>
        <p:pic>
          <p:nvPicPr>
            <p:cNvPr id="325" name="Google Shape;325;p32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8028292" y="3823632"/>
              <a:ext cx="22614" cy="465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7128641" y="7816802"/>
              <a:ext cx="2975460" cy="3491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/>
          <p:nvPr>
            <p:ph type="title"/>
          </p:nvPr>
        </p:nvSpPr>
        <p:spPr>
          <a:xfrm>
            <a:off x="1404175" y="1480175"/>
            <a:ext cx="21297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u="sng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hlinkClick r:id="rId1"/>
              </a:rPr>
              <a:t>sales@sprinto.com</a:t>
            </a:r>
            <a:endParaRPr sz="1800" b="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32" name="Google Shape;332;p33"/>
          <p:cNvSpPr txBox="1"/>
          <p:nvPr/>
        </p:nvSpPr>
        <p:spPr>
          <a:xfrm>
            <a:off x="2102874" y="2641850"/>
            <a:ext cx="14310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hlinkClick r:id="rId2"/>
              </a:rPr>
              <a:t>sprinto-com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2335213" y="3803532"/>
            <a:ext cx="12048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  <a:hlinkClick r:id="rId3"/>
              </a:rPr>
              <a:t>Sprinto</a:t>
            </a:r>
            <a:r>
              <a:rPr lang="en-GB" sz="1800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HQ</a:t>
            </a:r>
            <a:endParaRPr sz="1800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334" name="Google Shape;334;p33"/>
          <p:cNvGrpSpPr/>
          <p:nvPr/>
        </p:nvGrpSpPr>
        <p:grpSpPr>
          <a:xfrm>
            <a:off x="3231062" y="2113324"/>
            <a:ext cx="302884" cy="302337"/>
            <a:chOff x="7104358" y="4646710"/>
            <a:chExt cx="665972" cy="664770"/>
          </a:xfrm>
        </p:grpSpPr>
        <p:pic>
          <p:nvPicPr>
            <p:cNvPr id="335" name="Google Shape;335;p3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7104358" y="4646710"/>
              <a:ext cx="187544" cy="187554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36" name="Google Shape;336;p33"/>
            <p:cNvSpPr/>
            <p:nvPr/>
          </p:nvSpPr>
          <p:spPr>
            <a:xfrm>
              <a:off x="7130756" y="4877736"/>
              <a:ext cx="135254" cy="433704"/>
            </a:xfrm>
            <a:custGeom>
              <a:avLst/>
              <a:gdLst/>
              <a:ahLst/>
              <a:cxnLst/>
              <a:rect l="l" t="t" r="r" b="b"/>
              <a:pathLst>
                <a:path w="135254" h="433704" extrusionOk="0">
                  <a:moveTo>
                    <a:pt x="0" y="0"/>
                  </a:moveTo>
                  <a:lnTo>
                    <a:pt x="134760" y="0"/>
                  </a:lnTo>
                  <a:lnTo>
                    <a:pt x="134760" y="433149"/>
                  </a:lnTo>
                  <a:lnTo>
                    <a:pt x="0" y="4331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56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7349960" y="4866980"/>
              <a:ext cx="420370" cy="444500"/>
            </a:xfrm>
            <a:custGeom>
              <a:avLst/>
              <a:gdLst/>
              <a:ahLst/>
              <a:cxnLst/>
              <a:rect l="l" t="t" r="r" b="b"/>
              <a:pathLst>
                <a:path w="420370" h="444500" extrusionOk="0">
                  <a:moveTo>
                    <a:pt x="0" y="10753"/>
                  </a:moveTo>
                  <a:lnTo>
                    <a:pt x="129043" y="10753"/>
                  </a:lnTo>
                  <a:lnTo>
                    <a:pt x="129043" y="69966"/>
                  </a:lnTo>
                  <a:lnTo>
                    <a:pt x="130886" y="69966"/>
                  </a:lnTo>
                  <a:lnTo>
                    <a:pt x="149152" y="44668"/>
                  </a:lnTo>
                  <a:lnTo>
                    <a:pt x="176743" y="22213"/>
                  </a:lnTo>
                  <a:lnTo>
                    <a:pt x="213247" y="6143"/>
                  </a:lnTo>
                  <a:lnTo>
                    <a:pt x="258253" y="0"/>
                  </a:lnTo>
                  <a:lnTo>
                    <a:pt x="310119" y="5308"/>
                  </a:lnTo>
                  <a:lnTo>
                    <a:pt x="349882" y="20502"/>
                  </a:lnTo>
                  <a:lnTo>
                    <a:pt x="399111" y="76158"/>
                  </a:lnTo>
                  <a:lnTo>
                    <a:pt x="411583" y="114424"/>
                  </a:lnTo>
                  <a:lnTo>
                    <a:pt x="417963" y="158187"/>
                  </a:lnTo>
                  <a:lnTo>
                    <a:pt x="419756" y="206349"/>
                  </a:lnTo>
                  <a:lnTo>
                    <a:pt x="419756" y="443902"/>
                  </a:lnTo>
                  <a:lnTo>
                    <a:pt x="285143" y="443902"/>
                  </a:lnTo>
                  <a:lnTo>
                    <a:pt x="285143" y="233259"/>
                  </a:lnTo>
                  <a:lnTo>
                    <a:pt x="283929" y="194125"/>
                  </a:lnTo>
                  <a:lnTo>
                    <a:pt x="276077" y="157001"/>
                  </a:lnTo>
                  <a:lnTo>
                    <a:pt x="255272" y="129296"/>
                  </a:lnTo>
                  <a:lnTo>
                    <a:pt x="215197" y="118415"/>
                  </a:lnTo>
                  <a:lnTo>
                    <a:pt x="173029" y="127851"/>
                  </a:lnTo>
                  <a:lnTo>
                    <a:pt x="148558" y="152850"/>
                  </a:lnTo>
                  <a:lnTo>
                    <a:pt x="137221" y="188444"/>
                  </a:lnTo>
                  <a:lnTo>
                    <a:pt x="134456" y="229668"/>
                  </a:lnTo>
                  <a:lnTo>
                    <a:pt x="134456" y="443902"/>
                  </a:lnTo>
                  <a:lnTo>
                    <a:pt x="0" y="443902"/>
                  </a:lnTo>
                  <a:lnTo>
                    <a:pt x="0" y="10753"/>
                  </a:lnTo>
                  <a:close/>
                </a:path>
              </a:pathLst>
            </a:custGeom>
            <a:noFill/>
            <a:ln w="19050" cap="flat" cmpd="sng">
              <a:solidFill>
                <a:srgbClr val="0056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</p:grpSp>
      <p:grpSp>
        <p:nvGrpSpPr>
          <p:cNvPr id="338" name="Google Shape;338;p33"/>
          <p:cNvGrpSpPr/>
          <p:nvPr/>
        </p:nvGrpSpPr>
        <p:grpSpPr>
          <a:xfrm>
            <a:off x="3277199" y="972219"/>
            <a:ext cx="256741" cy="210245"/>
            <a:chOff x="7205802" y="2137685"/>
            <a:chExt cx="564515" cy="462280"/>
          </a:xfrm>
        </p:grpSpPr>
        <p:sp>
          <p:nvSpPr>
            <p:cNvPr id="339" name="Google Shape;339;p33"/>
            <p:cNvSpPr/>
            <p:nvPr/>
          </p:nvSpPr>
          <p:spPr>
            <a:xfrm>
              <a:off x="7205802" y="2137685"/>
              <a:ext cx="564515" cy="462280"/>
            </a:xfrm>
            <a:custGeom>
              <a:avLst/>
              <a:gdLst/>
              <a:ahLst/>
              <a:cxnLst/>
              <a:rect l="l" t="t" r="r" b="b"/>
              <a:pathLst>
                <a:path w="564515" h="462280" extrusionOk="0">
                  <a:moveTo>
                    <a:pt x="516539" y="462226"/>
                  </a:moveTo>
                  <a:lnTo>
                    <a:pt x="47370" y="462226"/>
                  </a:lnTo>
                  <a:lnTo>
                    <a:pt x="28929" y="458503"/>
                  </a:lnTo>
                  <a:lnTo>
                    <a:pt x="13872" y="448350"/>
                  </a:lnTo>
                  <a:lnTo>
                    <a:pt x="3721" y="433292"/>
                  </a:lnTo>
                  <a:lnTo>
                    <a:pt x="0" y="414856"/>
                  </a:lnTo>
                  <a:lnTo>
                    <a:pt x="0" y="47370"/>
                  </a:lnTo>
                  <a:lnTo>
                    <a:pt x="3721" y="28929"/>
                  </a:lnTo>
                  <a:lnTo>
                    <a:pt x="13872" y="13872"/>
                  </a:lnTo>
                  <a:lnTo>
                    <a:pt x="28929" y="3721"/>
                  </a:lnTo>
                  <a:lnTo>
                    <a:pt x="47370" y="0"/>
                  </a:lnTo>
                  <a:lnTo>
                    <a:pt x="516539" y="0"/>
                  </a:lnTo>
                  <a:lnTo>
                    <a:pt x="534979" y="3721"/>
                  </a:lnTo>
                  <a:lnTo>
                    <a:pt x="550036" y="13872"/>
                  </a:lnTo>
                  <a:lnTo>
                    <a:pt x="560187" y="28929"/>
                  </a:lnTo>
                  <a:lnTo>
                    <a:pt x="563909" y="47370"/>
                  </a:lnTo>
                  <a:lnTo>
                    <a:pt x="563909" y="414856"/>
                  </a:lnTo>
                  <a:lnTo>
                    <a:pt x="560187" y="433292"/>
                  </a:lnTo>
                  <a:lnTo>
                    <a:pt x="550036" y="448350"/>
                  </a:lnTo>
                  <a:lnTo>
                    <a:pt x="534979" y="458503"/>
                  </a:lnTo>
                  <a:lnTo>
                    <a:pt x="516539" y="462226"/>
                  </a:lnTo>
                  <a:close/>
                </a:path>
              </a:pathLst>
            </a:custGeom>
            <a:noFill/>
            <a:ln w="19050" cap="flat" cmpd="sng">
              <a:solidFill>
                <a:srgbClr val="0056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7299508" y="2230777"/>
              <a:ext cx="384175" cy="158114"/>
            </a:xfrm>
            <a:custGeom>
              <a:avLst/>
              <a:gdLst/>
              <a:ahLst/>
              <a:cxnLst/>
              <a:rect l="l" t="t" r="r" b="b"/>
              <a:pathLst>
                <a:path w="384175" h="158114" extrusionOk="0">
                  <a:moveTo>
                    <a:pt x="0" y="0"/>
                  </a:moveTo>
                  <a:lnTo>
                    <a:pt x="198747" y="157628"/>
                  </a:lnTo>
                  <a:lnTo>
                    <a:pt x="383789" y="0"/>
                  </a:lnTo>
                </a:path>
              </a:pathLst>
            </a:custGeom>
            <a:noFill/>
            <a:ln w="19050" cap="flat" cmpd="sng">
              <a:solidFill>
                <a:srgbClr val="FF76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</p:grpSp>
      <p:grpSp>
        <p:nvGrpSpPr>
          <p:cNvPr id="341" name="Google Shape;341;p33"/>
          <p:cNvGrpSpPr/>
          <p:nvPr/>
        </p:nvGrpSpPr>
        <p:grpSpPr>
          <a:xfrm>
            <a:off x="3202634" y="3368715"/>
            <a:ext cx="331251" cy="269160"/>
            <a:chOff x="7041851" y="7407025"/>
            <a:chExt cx="728345" cy="591820"/>
          </a:xfrm>
        </p:grpSpPr>
        <p:sp>
          <p:nvSpPr>
            <p:cNvPr id="342" name="Google Shape;342;p33"/>
            <p:cNvSpPr/>
            <p:nvPr/>
          </p:nvSpPr>
          <p:spPr>
            <a:xfrm>
              <a:off x="7041851" y="7407025"/>
              <a:ext cx="728345" cy="591820"/>
            </a:xfrm>
            <a:custGeom>
              <a:avLst/>
              <a:gdLst/>
              <a:ahLst/>
              <a:cxnLst/>
              <a:rect l="l" t="t" r="r" b="b"/>
              <a:pathLst>
                <a:path w="728345" h="591820" extrusionOk="0">
                  <a:moveTo>
                    <a:pt x="727862" y="70018"/>
                  </a:moveTo>
                  <a:lnTo>
                    <a:pt x="707414" y="78194"/>
                  </a:lnTo>
                  <a:lnTo>
                    <a:pt x="686267" y="84875"/>
                  </a:lnTo>
                  <a:lnTo>
                    <a:pt x="664475" y="90007"/>
                  </a:lnTo>
                  <a:lnTo>
                    <a:pt x="642095" y="93536"/>
                  </a:lnTo>
                  <a:lnTo>
                    <a:pt x="663792" y="77734"/>
                  </a:lnTo>
                  <a:lnTo>
                    <a:pt x="682305" y="58372"/>
                  </a:lnTo>
                  <a:lnTo>
                    <a:pt x="697129" y="35936"/>
                  </a:lnTo>
                  <a:lnTo>
                    <a:pt x="707758" y="10910"/>
                  </a:lnTo>
                  <a:lnTo>
                    <a:pt x="685550" y="22854"/>
                  </a:lnTo>
                  <a:lnTo>
                    <a:pt x="662276" y="32941"/>
                  </a:lnTo>
                  <a:lnTo>
                    <a:pt x="638035" y="41072"/>
                  </a:lnTo>
                  <a:lnTo>
                    <a:pt x="612923" y="47150"/>
                  </a:lnTo>
                  <a:lnTo>
                    <a:pt x="590444" y="27542"/>
                  </a:lnTo>
                  <a:lnTo>
                    <a:pt x="564321" y="12694"/>
                  </a:lnTo>
                  <a:lnTo>
                    <a:pt x="535252" y="3287"/>
                  </a:lnTo>
                  <a:lnTo>
                    <a:pt x="503932" y="0"/>
                  </a:lnTo>
                  <a:lnTo>
                    <a:pt x="456733" y="7612"/>
                  </a:lnTo>
                  <a:lnTo>
                    <a:pt x="415739" y="28811"/>
                  </a:lnTo>
                  <a:lnTo>
                    <a:pt x="383411" y="61136"/>
                  </a:lnTo>
                  <a:lnTo>
                    <a:pt x="362210" y="102127"/>
                  </a:lnTo>
                  <a:lnTo>
                    <a:pt x="354596" y="149325"/>
                  </a:lnTo>
                  <a:lnTo>
                    <a:pt x="354842" y="158039"/>
                  </a:lnTo>
                  <a:lnTo>
                    <a:pt x="355575" y="166627"/>
                  </a:lnTo>
                  <a:lnTo>
                    <a:pt x="356787" y="175071"/>
                  </a:lnTo>
                  <a:lnTo>
                    <a:pt x="358470" y="183355"/>
                  </a:lnTo>
                  <a:lnTo>
                    <a:pt x="306206" y="177492"/>
                  </a:lnTo>
                  <a:lnTo>
                    <a:pt x="256056" y="165502"/>
                  </a:lnTo>
                  <a:lnTo>
                    <a:pt x="208410" y="147776"/>
                  </a:lnTo>
                  <a:lnTo>
                    <a:pt x="163659" y="124705"/>
                  </a:lnTo>
                  <a:lnTo>
                    <a:pt x="122193" y="96680"/>
                  </a:lnTo>
                  <a:lnTo>
                    <a:pt x="84403" y="64091"/>
                  </a:lnTo>
                  <a:lnTo>
                    <a:pt x="50679" y="27329"/>
                  </a:lnTo>
                  <a:lnTo>
                    <a:pt x="42095" y="44513"/>
                  </a:lnTo>
                  <a:lnTo>
                    <a:pt x="35747" y="62872"/>
                  </a:lnTo>
                  <a:lnTo>
                    <a:pt x="31810" y="82228"/>
                  </a:lnTo>
                  <a:lnTo>
                    <a:pt x="30459" y="102405"/>
                  </a:lnTo>
                  <a:lnTo>
                    <a:pt x="35203" y="139917"/>
                  </a:lnTo>
                  <a:lnTo>
                    <a:pt x="48646" y="173938"/>
                  </a:lnTo>
                  <a:lnTo>
                    <a:pt x="69602" y="203264"/>
                  </a:lnTo>
                  <a:lnTo>
                    <a:pt x="96887" y="226694"/>
                  </a:lnTo>
                  <a:lnTo>
                    <a:pt x="78821" y="225021"/>
                  </a:lnTo>
                  <a:lnTo>
                    <a:pt x="61437" y="221257"/>
                  </a:lnTo>
                  <a:lnTo>
                    <a:pt x="44870" y="215542"/>
                  </a:lnTo>
                  <a:lnTo>
                    <a:pt x="29255" y="208014"/>
                  </a:lnTo>
                  <a:lnTo>
                    <a:pt x="29234" y="208642"/>
                  </a:lnTo>
                  <a:lnTo>
                    <a:pt x="29234" y="209271"/>
                  </a:lnTo>
                  <a:lnTo>
                    <a:pt x="29234" y="209899"/>
                  </a:lnTo>
                  <a:lnTo>
                    <a:pt x="38345" y="261372"/>
                  </a:lnTo>
                  <a:lnTo>
                    <a:pt x="63511" y="305096"/>
                  </a:lnTo>
                  <a:lnTo>
                    <a:pt x="101485" y="337828"/>
                  </a:lnTo>
                  <a:lnTo>
                    <a:pt x="149021" y="356324"/>
                  </a:lnTo>
                  <a:lnTo>
                    <a:pt x="139507" y="358582"/>
                  </a:lnTo>
                  <a:lnTo>
                    <a:pt x="129764" y="360222"/>
                  </a:lnTo>
                  <a:lnTo>
                    <a:pt x="119815" y="361221"/>
                  </a:lnTo>
                  <a:lnTo>
                    <a:pt x="109682" y="361559"/>
                  </a:lnTo>
                  <a:lnTo>
                    <a:pt x="102515" y="361385"/>
                  </a:lnTo>
                  <a:lnTo>
                    <a:pt x="95447" y="360871"/>
                  </a:lnTo>
                  <a:lnTo>
                    <a:pt x="88473" y="360031"/>
                  </a:lnTo>
                  <a:lnTo>
                    <a:pt x="81589" y="358879"/>
                  </a:lnTo>
                  <a:lnTo>
                    <a:pt x="102212" y="399942"/>
                  </a:lnTo>
                  <a:lnTo>
                    <a:pt x="133956" y="432527"/>
                  </a:lnTo>
                  <a:lnTo>
                    <a:pt x="174389" y="454214"/>
                  </a:lnTo>
                  <a:lnTo>
                    <a:pt x="221082" y="462582"/>
                  </a:lnTo>
                  <a:lnTo>
                    <a:pt x="180381" y="489467"/>
                  </a:lnTo>
                  <a:lnTo>
                    <a:pt x="135423" y="509564"/>
                  </a:lnTo>
                  <a:lnTo>
                    <a:pt x="86930" y="522151"/>
                  </a:lnTo>
                  <a:lnTo>
                    <a:pt x="35621" y="526507"/>
                  </a:lnTo>
                  <a:lnTo>
                    <a:pt x="26614" y="526376"/>
                  </a:lnTo>
                  <a:lnTo>
                    <a:pt x="17673" y="525983"/>
                  </a:lnTo>
                  <a:lnTo>
                    <a:pt x="8800" y="525332"/>
                  </a:lnTo>
                  <a:lnTo>
                    <a:pt x="0" y="524423"/>
                  </a:lnTo>
                  <a:lnTo>
                    <a:pt x="41090" y="547670"/>
                  </a:lnTo>
                  <a:lnTo>
                    <a:pt x="84841" y="566343"/>
                  </a:lnTo>
                  <a:lnTo>
                    <a:pt x="130939" y="580104"/>
                  </a:lnTo>
                  <a:lnTo>
                    <a:pt x="179068" y="588610"/>
                  </a:lnTo>
                  <a:lnTo>
                    <a:pt x="228914" y="591521"/>
                  </a:lnTo>
                  <a:lnTo>
                    <a:pt x="282179" y="588563"/>
                  </a:lnTo>
                  <a:lnTo>
                    <a:pt x="332080" y="579996"/>
                  </a:lnTo>
                  <a:lnTo>
                    <a:pt x="378570" y="566277"/>
                  </a:lnTo>
                  <a:lnTo>
                    <a:pt x="421604" y="547864"/>
                  </a:lnTo>
                  <a:lnTo>
                    <a:pt x="461137" y="525217"/>
                  </a:lnTo>
                  <a:lnTo>
                    <a:pt x="497121" y="498793"/>
                  </a:lnTo>
                  <a:lnTo>
                    <a:pt x="529512" y="469050"/>
                  </a:lnTo>
                  <a:lnTo>
                    <a:pt x="558264" y="436447"/>
                  </a:lnTo>
                  <a:lnTo>
                    <a:pt x="583330" y="401442"/>
                  </a:lnTo>
                  <a:lnTo>
                    <a:pt x="604666" y="364493"/>
                  </a:lnTo>
                  <a:lnTo>
                    <a:pt x="622225" y="326059"/>
                  </a:lnTo>
                  <a:lnTo>
                    <a:pt x="635962" y="286598"/>
                  </a:lnTo>
                  <a:lnTo>
                    <a:pt x="645831" y="246568"/>
                  </a:lnTo>
                  <a:lnTo>
                    <a:pt x="651786" y="206427"/>
                  </a:lnTo>
                  <a:lnTo>
                    <a:pt x="653781" y="166633"/>
                  </a:lnTo>
                  <a:lnTo>
                    <a:pt x="653781" y="160162"/>
                  </a:lnTo>
                  <a:lnTo>
                    <a:pt x="653634" y="153723"/>
                  </a:lnTo>
                  <a:lnTo>
                    <a:pt x="653351" y="147314"/>
                  </a:lnTo>
                  <a:lnTo>
                    <a:pt x="674485" y="130569"/>
                  </a:lnTo>
                  <a:lnTo>
                    <a:pt x="694039" y="112004"/>
                  </a:lnTo>
                  <a:lnTo>
                    <a:pt x="711876" y="91770"/>
                  </a:lnTo>
                  <a:lnTo>
                    <a:pt x="727862" y="70018"/>
                  </a:lnTo>
                  <a:close/>
                </a:path>
              </a:pathLst>
            </a:custGeom>
            <a:noFill/>
            <a:ln w="19050" cap="flat" cmpd="sng">
              <a:solidFill>
                <a:srgbClr val="0056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7481332" y="7491883"/>
              <a:ext cx="85090" cy="56515"/>
            </a:xfrm>
            <a:custGeom>
              <a:avLst/>
              <a:gdLst/>
              <a:ahLst/>
              <a:cxnLst/>
              <a:rect l="l" t="t" r="r" b="b"/>
              <a:pathLst>
                <a:path w="85090" h="56515" extrusionOk="0">
                  <a:moveTo>
                    <a:pt x="0" y="56511"/>
                  </a:moveTo>
                  <a:lnTo>
                    <a:pt x="13887" y="33420"/>
                  </a:lnTo>
                  <a:lnTo>
                    <a:pt x="34017" y="15427"/>
                  </a:lnTo>
                  <a:lnTo>
                    <a:pt x="58406" y="3848"/>
                  </a:lnTo>
                  <a:lnTo>
                    <a:pt x="85075" y="0"/>
                  </a:lnTo>
                </a:path>
              </a:pathLst>
            </a:custGeom>
            <a:noFill/>
            <a:ln w="19050" cap="flat" cmpd="sng">
              <a:solidFill>
                <a:srgbClr val="FF76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</p:grpSp>
      <p:grpSp>
        <p:nvGrpSpPr>
          <p:cNvPr id="344" name="Google Shape;344;p33"/>
          <p:cNvGrpSpPr/>
          <p:nvPr/>
        </p:nvGrpSpPr>
        <p:grpSpPr>
          <a:xfrm>
            <a:off x="5356511" y="413441"/>
            <a:ext cx="3787205" cy="4316800"/>
            <a:chOff x="11776902" y="909061"/>
            <a:chExt cx="8327188" cy="9491645"/>
          </a:xfrm>
        </p:grpSpPr>
        <p:pic>
          <p:nvPicPr>
            <p:cNvPr id="345" name="Google Shape;345;p3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776902" y="4924852"/>
              <a:ext cx="5279839" cy="12489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33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995534" y="909061"/>
              <a:ext cx="8108556" cy="94916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WPS Presentation</Application>
  <PresentationFormat/>
  <Paragraphs>90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SimSun</vt:lpstr>
      <vt:lpstr>Wingdings</vt:lpstr>
      <vt:lpstr>Arial</vt:lpstr>
      <vt:lpstr>Tahoma</vt:lpstr>
      <vt:lpstr>Verdana</vt:lpstr>
      <vt:lpstr>Calibri</vt:lpstr>
      <vt:lpstr>Helvetica Neue</vt:lpstr>
      <vt:lpstr>Plus Jakarta Sans</vt:lpstr>
      <vt:lpstr>Thonburi</vt:lpstr>
      <vt:lpstr>Plus Jakarta Sans ExtraBold</vt:lpstr>
      <vt:lpstr>Plus Jakarta Sans Medium</vt:lpstr>
      <vt:lpstr>Plus Jakarta Sans SemiBold</vt:lpstr>
      <vt:lpstr>微软雅黑</vt:lpstr>
      <vt:lpstr>汉仪旗黑</vt:lpstr>
      <vt:lpstr>Arial Unicode MS</vt:lpstr>
      <vt:lpstr>Simple Light</vt:lpstr>
      <vt:lpstr>Office Theme</vt:lpstr>
      <vt:lpstr>Office Theme</vt:lpstr>
      <vt:lpstr>GRC Busywork</vt:lpstr>
      <vt:lpstr>PowerPoint 演示文稿</vt:lpstr>
      <vt:lpstr>happy customers: from startups to enterprises</vt:lpstr>
      <vt:lpstr>with Sprinto, your compliance program is in good hands</vt:lpstr>
      <vt:lpstr>framework support</vt:lpstr>
      <vt:lpstr>PowerPoint 演示文稿</vt:lpstr>
      <vt:lpstr>sales@sprinto.com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 yourGRC Busywork</dc:title>
  <dc:creator/>
  <cp:lastModifiedBy>aarthisrinivasan</cp:lastModifiedBy>
  <cp:revision>1</cp:revision>
  <dcterms:created xsi:type="dcterms:W3CDTF">2024-10-11T05:25:20Z</dcterms:created>
  <dcterms:modified xsi:type="dcterms:W3CDTF">2024-10-11T05:25:20Z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