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3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3246" autoAdjust="0"/>
  </p:normalViewPr>
  <p:slideViewPr>
    <p:cSldViewPr snapToGrid="0">
      <p:cViewPr varScale="1">
        <p:scale>
          <a:sx n="66" d="100"/>
          <a:sy n="66" d="100"/>
        </p:scale>
        <p:origin x="28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951E9-5262-4702-875E-7C044D5BDB9D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7925EF2-4E52-4FEE-9088-635E8DAEAD38}">
      <dgm:prSet phldrT="[Text]"/>
      <dgm:spPr/>
      <dgm:t>
        <a:bodyPr/>
        <a:lstStyle/>
        <a:p>
          <a:r>
            <a:rPr lang="en-US" dirty="0" smtClean="0"/>
            <a:t>Governance</a:t>
          </a:r>
          <a:endParaRPr lang="en-US" dirty="0"/>
        </a:p>
      </dgm:t>
    </dgm:pt>
    <dgm:pt modelId="{5E4D711A-F687-46A8-AAB7-9DC8A002F183}" type="parTrans" cxnId="{A67BFA0B-5BE5-47A3-89C1-35301FAB5D26}">
      <dgm:prSet/>
      <dgm:spPr/>
      <dgm:t>
        <a:bodyPr/>
        <a:lstStyle/>
        <a:p>
          <a:endParaRPr lang="en-US"/>
        </a:p>
      </dgm:t>
    </dgm:pt>
    <dgm:pt modelId="{2A4794E8-0D21-4875-8C0A-9671DB88C327}" type="sibTrans" cxnId="{A67BFA0B-5BE5-47A3-89C1-35301FAB5D26}">
      <dgm:prSet/>
      <dgm:spPr/>
      <dgm:t>
        <a:bodyPr/>
        <a:lstStyle/>
        <a:p>
          <a:endParaRPr lang="en-US"/>
        </a:p>
      </dgm:t>
    </dgm:pt>
    <dgm:pt modelId="{AA1F2B0D-6E60-4059-A6AA-492394BC0AF5}">
      <dgm:prSet phldrT="[Text]"/>
      <dgm:spPr/>
      <dgm:t>
        <a:bodyPr/>
        <a:lstStyle/>
        <a:p>
          <a:r>
            <a:rPr lang="en-US" dirty="0" smtClean="0"/>
            <a:t>API Lifecycle Mgmt</a:t>
          </a:r>
          <a:endParaRPr lang="en-US" dirty="0"/>
        </a:p>
      </dgm:t>
    </dgm:pt>
    <dgm:pt modelId="{9105CD46-8CF1-434B-8D61-D00579EA7013}" type="parTrans" cxnId="{DF7B766B-C7F1-4F0A-B154-10AC47F2EF40}">
      <dgm:prSet/>
      <dgm:spPr/>
      <dgm:t>
        <a:bodyPr/>
        <a:lstStyle/>
        <a:p>
          <a:endParaRPr lang="en-US"/>
        </a:p>
      </dgm:t>
    </dgm:pt>
    <dgm:pt modelId="{89D993A5-E4D9-4575-BB95-FE7C0A585DFD}" type="sibTrans" cxnId="{DF7B766B-C7F1-4F0A-B154-10AC47F2EF40}">
      <dgm:prSet/>
      <dgm:spPr/>
      <dgm:t>
        <a:bodyPr/>
        <a:lstStyle/>
        <a:p>
          <a:endParaRPr lang="en-US"/>
        </a:p>
      </dgm:t>
    </dgm:pt>
    <dgm:pt modelId="{6222FA42-77DA-4A62-854B-F1125F121FE1}">
      <dgm:prSet phldrT="[Text]"/>
      <dgm:spPr/>
      <dgm:t>
        <a:bodyPr/>
        <a:lstStyle/>
        <a:p>
          <a:r>
            <a:rPr lang="en-US" dirty="0" smtClean="0"/>
            <a:t>Cloud Integration</a:t>
          </a:r>
          <a:endParaRPr lang="en-US" dirty="0"/>
        </a:p>
      </dgm:t>
    </dgm:pt>
    <dgm:pt modelId="{37EB31E3-5DF5-49E6-8733-4A90059829D6}" type="parTrans" cxnId="{E0E1B094-CC18-46AB-99F5-B94D5972E375}">
      <dgm:prSet/>
      <dgm:spPr/>
      <dgm:t>
        <a:bodyPr/>
        <a:lstStyle/>
        <a:p>
          <a:endParaRPr lang="en-US"/>
        </a:p>
      </dgm:t>
    </dgm:pt>
    <dgm:pt modelId="{A33B79CB-D11A-432E-92CF-3F62A0F46C62}" type="sibTrans" cxnId="{E0E1B094-CC18-46AB-99F5-B94D5972E375}">
      <dgm:prSet/>
      <dgm:spPr/>
      <dgm:t>
        <a:bodyPr/>
        <a:lstStyle/>
        <a:p>
          <a:endParaRPr lang="en-US"/>
        </a:p>
      </dgm:t>
    </dgm:pt>
    <dgm:pt modelId="{DA064423-7255-43EB-A093-0308BDA577B5}">
      <dgm:prSet phldrT="[Text]"/>
      <dgm:spPr/>
      <dgm:t>
        <a:bodyPr/>
        <a:lstStyle/>
        <a:p>
          <a:r>
            <a:rPr lang="en-US" dirty="0" smtClean="0"/>
            <a:t>Activity Analytics</a:t>
          </a:r>
          <a:endParaRPr lang="en-US" dirty="0"/>
        </a:p>
      </dgm:t>
    </dgm:pt>
    <dgm:pt modelId="{F612B842-EFAE-4573-90D1-FF2B1B76E202}" type="parTrans" cxnId="{88A14179-0EFD-484B-B9A9-3DCD584783F0}">
      <dgm:prSet/>
      <dgm:spPr/>
      <dgm:t>
        <a:bodyPr/>
        <a:lstStyle/>
        <a:p>
          <a:endParaRPr lang="en-US"/>
        </a:p>
      </dgm:t>
    </dgm:pt>
    <dgm:pt modelId="{70B520EC-0798-4E4B-9D22-839909DDEB21}" type="sibTrans" cxnId="{88A14179-0EFD-484B-B9A9-3DCD584783F0}">
      <dgm:prSet/>
      <dgm:spPr/>
      <dgm:t>
        <a:bodyPr/>
        <a:lstStyle/>
        <a:p>
          <a:endParaRPr lang="en-US"/>
        </a:p>
      </dgm:t>
    </dgm:pt>
    <dgm:pt modelId="{ECE1112F-9132-4DBC-A32A-D32B08F09C43}">
      <dgm:prSet phldrT="[Text]"/>
      <dgm:spPr/>
      <dgm:t>
        <a:bodyPr/>
        <a:lstStyle/>
        <a:p>
          <a:r>
            <a:rPr lang="en-US" dirty="0" smtClean="0"/>
            <a:t>Developer Experience</a:t>
          </a:r>
          <a:endParaRPr lang="en-US" dirty="0"/>
        </a:p>
      </dgm:t>
    </dgm:pt>
    <dgm:pt modelId="{C1C3CCAD-F80C-463A-B8D2-429BCABF160F}" type="parTrans" cxnId="{7D07FFFA-F0B8-48B0-B5DB-5876A4A437B4}">
      <dgm:prSet/>
      <dgm:spPr/>
      <dgm:t>
        <a:bodyPr/>
        <a:lstStyle/>
        <a:p>
          <a:endParaRPr lang="en-US"/>
        </a:p>
      </dgm:t>
    </dgm:pt>
    <dgm:pt modelId="{F0D02764-49DC-442B-8C9F-F952C9945ECD}" type="sibTrans" cxnId="{7D07FFFA-F0B8-48B0-B5DB-5876A4A437B4}">
      <dgm:prSet/>
      <dgm:spPr/>
      <dgm:t>
        <a:bodyPr/>
        <a:lstStyle/>
        <a:p>
          <a:endParaRPr lang="en-US"/>
        </a:p>
      </dgm:t>
    </dgm:pt>
    <dgm:pt modelId="{3F2317DA-CB3B-4AD5-A734-D31FEF2FAB58}">
      <dgm:prSet phldrT="[Text]"/>
      <dgm:spPr/>
      <dgm:t>
        <a:bodyPr/>
        <a:lstStyle/>
        <a:p>
          <a:r>
            <a:rPr lang="en-US" dirty="0" smtClean="0"/>
            <a:t>Multi-channel Delivery</a:t>
          </a:r>
          <a:endParaRPr lang="en-US" dirty="0"/>
        </a:p>
      </dgm:t>
    </dgm:pt>
    <dgm:pt modelId="{D9700C49-FAD6-4318-8113-74808D84A1D8}" type="parTrans" cxnId="{686EBCAB-B8FE-45DF-9D9F-E08D732C614B}">
      <dgm:prSet/>
      <dgm:spPr/>
      <dgm:t>
        <a:bodyPr/>
        <a:lstStyle/>
        <a:p>
          <a:endParaRPr lang="en-US"/>
        </a:p>
      </dgm:t>
    </dgm:pt>
    <dgm:pt modelId="{14A605DD-F9DB-4BCB-9F26-D434812BB03C}" type="sibTrans" cxnId="{686EBCAB-B8FE-45DF-9D9F-E08D732C614B}">
      <dgm:prSet/>
      <dgm:spPr/>
      <dgm:t>
        <a:bodyPr/>
        <a:lstStyle/>
        <a:p>
          <a:endParaRPr lang="en-US"/>
        </a:p>
      </dgm:t>
    </dgm:pt>
    <dgm:pt modelId="{450E62B1-6BBC-4C1C-A20B-130D7791A3A9}">
      <dgm:prSet phldrT="[Text]"/>
      <dgm:spPr/>
      <dgm:t>
        <a:bodyPr/>
        <a:lstStyle/>
        <a:p>
          <a:r>
            <a:rPr lang="en-US" dirty="0" smtClean="0"/>
            <a:t>Secure Services</a:t>
          </a:r>
          <a:endParaRPr lang="en-US" dirty="0"/>
        </a:p>
      </dgm:t>
    </dgm:pt>
    <dgm:pt modelId="{6192D6E4-BDA8-4B33-B85B-63FE545654EF}" type="parTrans" cxnId="{B3434553-AA38-4D01-B9A9-24A885EE2684}">
      <dgm:prSet/>
      <dgm:spPr/>
      <dgm:t>
        <a:bodyPr/>
        <a:lstStyle/>
        <a:p>
          <a:endParaRPr lang="en-US"/>
        </a:p>
      </dgm:t>
    </dgm:pt>
    <dgm:pt modelId="{98452CF0-4523-4944-AFE7-BDDA64C6FB22}" type="sibTrans" cxnId="{B3434553-AA38-4D01-B9A9-24A885EE2684}">
      <dgm:prSet/>
      <dgm:spPr/>
      <dgm:t>
        <a:bodyPr/>
        <a:lstStyle/>
        <a:p>
          <a:endParaRPr lang="en-US"/>
        </a:p>
      </dgm:t>
    </dgm:pt>
    <dgm:pt modelId="{4EF6CF51-9ED0-40E1-B4AC-2273B8BBAF3E}">
      <dgm:prSet phldrT="[Text]"/>
      <dgm:spPr/>
      <dgm:t>
        <a:bodyPr/>
        <a:lstStyle/>
        <a:p>
          <a:r>
            <a:rPr lang="en-US" dirty="0" smtClean="0"/>
            <a:t>SLA &amp; Usage Throttling</a:t>
          </a:r>
          <a:endParaRPr lang="en-US" dirty="0"/>
        </a:p>
      </dgm:t>
    </dgm:pt>
    <dgm:pt modelId="{9DDA67BB-1C89-4E19-8614-DEB342BB9D94}" type="parTrans" cxnId="{B94B07F6-C752-4472-B8EC-25FBCBFA3EA1}">
      <dgm:prSet/>
      <dgm:spPr/>
      <dgm:t>
        <a:bodyPr/>
        <a:lstStyle/>
        <a:p>
          <a:endParaRPr lang="en-US"/>
        </a:p>
      </dgm:t>
    </dgm:pt>
    <dgm:pt modelId="{8C3EA715-BD25-4964-AE05-700755127AD2}" type="sibTrans" cxnId="{B94B07F6-C752-4472-B8EC-25FBCBFA3EA1}">
      <dgm:prSet/>
      <dgm:spPr/>
      <dgm:t>
        <a:bodyPr/>
        <a:lstStyle/>
        <a:p>
          <a:endParaRPr lang="en-US"/>
        </a:p>
      </dgm:t>
    </dgm:pt>
    <dgm:pt modelId="{77C46CDB-8B14-4432-85FB-1642C8DCD456}" type="pres">
      <dgm:prSet presAssocID="{A5D951E9-5262-4702-875E-7C044D5BDB9D}" presName="composite" presStyleCnt="0">
        <dgm:presLayoutVars>
          <dgm:chMax val="1"/>
          <dgm:dir/>
          <dgm:resizeHandles val="exact"/>
        </dgm:presLayoutVars>
      </dgm:prSet>
      <dgm:spPr/>
    </dgm:pt>
    <dgm:pt modelId="{24A208DC-1B23-46B1-B5FD-08D156DDE92F}" type="pres">
      <dgm:prSet presAssocID="{A5D951E9-5262-4702-875E-7C044D5BDB9D}" presName="radial" presStyleCnt="0">
        <dgm:presLayoutVars>
          <dgm:animLvl val="ctr"/>
        </dgm:presLayoutVars>
      </dgm:prSet>
      <dgm:spPr/>
    </dgm:pt>
    <dgm:pt modelId="{7892EADB-3497-4CC0-9A8D-F24733724E1F}" type="pres">
      <dgm:prSet presAssocID="{87925EF2-4E52-4FEE-9088-635E8DAEAD38}" presName="centerShape" presStyleLbl="vennNode1" presStyleIdx="0" presStyleCnt="8"/>
      <dgm:spPr/>
    </dgm:pt>
    <dgm:pt modelId="{E2F63B58-94E2-4BAF-AF6F-A5C49D84148C}" type="pres">
      <dgm:prSet presAssocID="{AA1F2B0D-6E60-4059-A6AA-492394BC0AF5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708D02-4D69-4BDE-A2C7-F52A984FA965}" type="pres">
      <dgm:prSet presAssocID="{6222FA42-77DA-4A62-854B-F1125F121FE1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15F6CF-1D7E-4C52-A75F-191429C1DC4E}" type="pres">
      <dgm:prSet presAssocID="{DA064423-7255-43EB-A093-0308BDA577B5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AC7682-14EB-4BFA-8B35-8DA8A635BA0E}" type="pres">
      <dgm:prSet presAssocID="{ECE1112F-9132-4DBC-A32A-D32B08F09C43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88DEC-5E2F-4FA6-91E5-E94ED4A945CE}" type="pres">
      <dgm:prSet presAssocID="{3F2317DA-CB3B-4AD5-A734-D31FEF2FAB58}" presName="node" presStyleLbl="vennNode1" presStyleIdx="5" presStyleCnt="8">
        <dgm:presLayoutVars>
          <dgm:bulletEnabled val="1"/>
        </dgm:presLayoutVars>
      </dgm:prSet>
      <dgm:spPr/>
    </dgm:pt>
    <dgm:pt modelId="{7ECDB673-0930-4EA2-BCA4-5FDCB98AA7A9}" type="pres">
      <dgm:prSet presAssocID="{450E62B1-6BBC-4C1C-A20B-130D7791A3A9}" presName="node" presStyleLbl="vennNode1" presStyleIdx="6" presStyleCnt="8">
        <dgm:presLayoutVars>
          <dgm:bulletEnabled val="1"/>
        </dgm:presLayoutVars>
      </dgm:prSet>
      <dgm:spPr/>
    </dgm:pt>
    <dgm:pt modelId="{1091B70E-E2E5-495D-9FD4-A43891575E00}" type="pres">
      <dgm:prSet presAssocID="{4EF6CF51-9ED0-40E1-B4AC-2273B8BBAF3E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05065C-3AF1-40BB-83C3-0AB93D5AFC73}" type="presOf" srcId="{A5D951E9-5262-4702-875E-7C044D5BDB9D}" destId="{77C46CDB-8B14-4432-85FB-1642C8DCD456}" srcOrd="0" destOrd="0" presId="urn:microsoft.com/office/officeart/2005/8/layout/radial3"/>
    <dgm:cxn modelId="{B1A83579-003B-4DB7-9532-D372894417DA}" type="presOf" srcId="{87925EF2-4E52-4FEE-9088-635E8DAEAD38}" destId="{7892EADB-3497-4CC0-9A8D-F24733724E1F}" srcOrd="0" destOrd="0" presId="urn:microsoft.com/office/officeart/2005/8/layout/radial3"/>
    <dgm:cxn modelId="{686EBCAB-B8FE-45DF-9D9F-E08D732C614B}" srcId="{87925EF2-4E52-4FEE-9088-635E8DAEAD38}" destId="{3F2317DA-CB3B-4AD5-A734-D31FEF2FAB58}" srcOrd="4" destOrd="0" parTransId="{D9700C49-FAD6-4318-8113-74808D84A1D8}" sibTransId="{14A605DD-F9DB-4BCB-9F26-D434812BB03C}"/>
    <dgm:cxn modelId="{15E1234C-622E-4DF8-B217-0498E3C12542}" type="presOf" srcId="{4EF6CF51-9ED0-40E1-B4AC-2273B8BBAF3E}" destId="{1091B70E-E2E5-495D-9FD4-A43891575E00}" srcOrd="0" destOrd="0" presId="urn:microsoft.com/office/officeart/2005/8/layout/radial3"/>
    <dgm:cxn modelId="{A67BFA0B-5BE5-47A3-89C1-35301FAB5D26}" srcId="{A5D951E9-5262-4702-875E-7C044D5BDB9D}" destId="{87925EF2-4E52-4FEE-9088-635E8DAEAD38}" srcOrd="0" destOrd="0" parTransId="{5E4D711A-F687-46A8-AAB7-9DC8A002F183}" sibTransId="{2A4794E8-0D21-4875-8C0A-9671DB88C327}"/>
    <dgm:cxn modelId="{AD3E2EFA-0535-4B75-929C-71CF74042ECA}" type="presOf" srcId="{ECE1112F-9132-4DBC-A32A-D32B08F09C43}" destId="{EBAC7682-14EB-4BFA-8B35-8DA8A635BA0E}" srcOrd="0" destOrd="0" presId="urn:microsoft.com/office/officeart/2005/8/layout/radial3"/>
    <dgm:cxn modelId="{37A55EC5-2A14-4131-9C27-F7733D1077D5}" type="presOf" srcId="{3F2317DA-CB3B-4AD5-A734-D31FEF2FAB58}" destId="{26288DEC-5E2F-4FA6-91E5-E94ED4A945CE}" srcOrd="0" destOrd="0" presId="urn:microsoft.com/office/officeart/2005/8/layout/radial3"/>
    <dgm:cxn modelId="{7D07FFFA-F0B8-48B0-B5DB-5876A4A437B4}" srcId="{87925EF2-4E52-4FEE-9088-635E8DAEAD38}" destId="{ECE1112F-9132-4DBC-A32A-D32B08F09C43}" srcOrd="3" destOrd="0" parTransId="{C1C3CCAD-F80C-463A-B8D2-429BCABF160F}" sibTransId="{F0D02764-49DC-442B-8C9F-F952C9945ECD}"/>
    <dgm:cxn modelId="{88A14179-0EFD-484B-B9A9-3DCD584783F0}" srcId="{87925EF2-4E52-4FEE-9088-635E8DAEAD38}" destId="{DA064423-7255-43EB-A093-0308BDA577B5}" srcOrd="2" destOrd="0" parTransId="{F612B842-EFAE-4573-90D1-FF2B1B76E202}" sibTransId="{70B520EC-0798-4E4B-9D22-839909DDEB21}"/>
    <dgm:cxn modelId="{E0E1B094-CC18-46AB-99F5-B94D5972E375}" srcId="{87925EF2-4E52-4FEE-9088-635E8DAEAD38}" destId="{6222FA42-77DA-4A62-854B-F1125F121FE1}" srcOrd="1" destOrd="0" parTransId="{37EB31E3-5DF5-49E6-8733-4A90059829D6}" sibTransId="{A33B79CB-D11A-432E-92CF-3F62A0F46C62}"/>
    <dgm:cxn modelId="{BCA17179-0C49-4815-96E5-7E77B47139DC}" type="presOf" srcId="{DA064423-7255-43EB-A093-0308BDA577B5}" destId="{1A15F6CF-1D7E-4C52-A75F-191429C1DC4E}" srcOrd="0" destOrd="0" presId="urn:microsoft.com/office/officeart/2005/8/layout/radial3"/>
    <dgm:cxn modelId="{54BA57D4-DBF2-42AC-833C-FF8B899F1D9D}" type="presOf" srcId="{AA1F2B0D-6E60-4059-A6AA-492394BC0AF5}" destId="{E2F63B58-94E2-4BAF-AF6F-A5C49D84148C}" srcOrd="0" destOrd="0" presId="urn:microsoft.com/office/officeart/2005/8/layout/radial3"/>
    <dgm:cxn modelId="{B3434553-AA38-4D01-B9A9-24A885EE2684}" srcId="{87925EF2-4E52-4FEE-9088-635E8DAEAD38}" destId="{450E62B1-6BBC-4C1C-A20B-130D7791A3A9}" srcOrd="5" destOrd="0" parTransId="{6192D6E4-BDA8-4B33-B85B-63FE545654EF}" sibTransId="{98452CF0-4523-4944-AFE7-BDDA64C6FB22}"/>
    <dgm:cxn modelId="{AB6BA68D-2CF6-473F-A9AA-4BAB84E8E373}" type="presOf" srcId="{450E62B1-6BBC-4C1C-A20B-130D7791A3A9}" destId="{7ECDB673-0930-4EA2-BCA4-5FDCB98AA7A9}" srcOrd="0" destOrd="0" presId="urn:microsoft.com/office/officeart/2005/8/layout/radial3"/>
    <dgm:cxn modelId="{DF7B766B-C7F1-4F0A-B154-10AC47F2EF40}" srcId="{87925EF2-4E52-4FEE-9088-635E8DAEAD38}" destId="{AA1F2B0D-6E60-4059-A6AA-492394BC0AF5}" srcOrd="0" destOrd="0" parTransId="{9105CD46-8CF1-434B-8D61-D00579EA7013}" sibTransId="{89D993A5-E4D9-4575-BB95-FE7C0A585DFD}"/>
    <dgm:cxn modelId="{B94B07F6-C752-4472-B8EC-25FBCBFA3EA1}" srcId="{87925EF2-4E52-4FEE-9088-635E8DAEAD38}" destId="{4EF6CF51-9ED0-40E1-B4AC-2273B8BBAF3E}" srcOrd="6" destOrd="0" parTransId="{9DDA67BB-1C89-4E19-8614-DEB342BB9D94}" sibTransId="{8C3EA715-BD25-4964-AE05-700755127AD2}"/>
    <dgm:cxn modelId="{8D340DAA-89FA-43E8-9584-D2D892B43CC3}" type="presOf" srcId="{6222FA42-77DA-4A62-854B-F1125F121FE1}" destId="{2B708D02-4D69-4BDE-A2C7-F52A984FA965}" srcOrd="0" destOrd="0" presId="urn:microsoft.com/office/officeart/2005/8/layout/radial3"/>
    <dgm:cxn modelId="{2B7FE023-8C64-4468-ACC3-1C1990D84CF1}" type="presParOf" srcId="{77C46CDB-8B14-4432-85FB-1642C8DCD456}" destId="{24A208DC-1B23-46B1-B5FD-08D156DDE92F}" srcOrd="0" destOrd="0" presId="urn:microsoft.com/office/officeart/2005/8/layout/radial3"/>
    <dgm:cxn modelId="{889C6941-93AA-4D13-95D1-E672D68F6CB8}" type="presParOf" srcId="{24A208DC-1B23-46B1-B5FD-08D156DDE92F}" destId="{7892EADB-3497-4CC0-9A8D-F24733724E1F}" srcOrd="0" destOrd="0" presId="urn:microsoft.com/office/officeart/2005/8/layout/radial3"/>
    <dgm:cxn modelId="{721B3FF4-E3E4-4D3D-88BD-B1287CA6A33E}" type="presParOf" srcId="{24A208DC-1B23-46B1-B5FD-08D156DDE92F}" destId="{E2F63B58-94E2-4BAF-AF6F-A5C49D84148C}" srcOrd="1" destOrd="0" presId="urn:microsoft.com/office/officeart/2005/8/layout/radial3"/>
    <dgm:cxn modelId="{112E27E5-605E-4392-A19C-CF6E0D5007D4}" type="presParOf" srcId="{24A208DC-1B23-46B1-B5FD-08D156DDE92F}" destId="{2B708D02-4D69-4BDE-A2C7-F52A984FA965}" srcOrd="2" destOrd="0" presId="urn:microsoft.com/office/officeart/2005/8/layout/radial3"/>
    <dgm:cxn modelId="{2195F60A-2BFE-4B38-8B62-199B062F2BAE}" type="presParOf" srcId="{24A208DC-1B23-46B1-B5FD-08D156DDE92F}" destId="{1A15F6CF-1D7E-4C52-A75F-191429C1DC4E}" srcOrd="3" destOrd="0" presId="urn:microsoft.com/office/officeart/2005/8/layout/radial3"/>
    <dgm:cxn modelId="{8481FACE-87E8-40FE-9BB7-FDA8694F3A6B}" type="presParOf" srcId="{24A208DC-1B23-46B1-B5FD-08D156DDE92F}" destId="{EBAC7682-14EB-4BFA-8B35-8DA8A635BA0E}" srcOrd="4" destOrd="0" presId="urn:microsoft.com/office/officeart/2005/8/layout/radial3"/>
    <dgm:cxn modelId="{632D7E34-3CC1-4FD0-ACEE-898D89FCFFBB}" type="presParOf" srcId="{24A208DC-1B23-46B1-B5FD-08D156DDE92F}" destId="{26288DEC-5E2F-4FA6-91E5-E94ED4A945CE}" srcOrd="5" destOrd="0" presId="urn:microsoft.com/office/officeart/2005/8/layout/radial3"/>
    <dgm:cxn modelId="{26C24457-CD4D-485E-B405-E3A0F0D5DAE2}" type="presParOf" srcId="{24A208DC-1B23-46B1-B5FD-08D156DDE92F}" destId="{7ECDB673-0930-4EA2-BCA4-5FDCB98AA7A9}" srcOrd="6" destOrd="0" presId="urn:microsoft.com/office/officeart/2005/8/layout/radial3"/>
    <dgm:cxn modelId="{DD4C6EA4-D808-433E-A28B-A23B63AEA890}" type="presParOf" srcId="{24A208DC-1B23-46B1-B5FD-08D156DDE92F}" destId="{1091B70E-E2E5-495D-9FD4-A43891575E00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22B147-51D8-4781-9E42-E8C85561500C}" type="doc">
      <dgm:prSet loTypeId="urn:microsoft.com/office/officeart/2005/8/layout/funnel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B06E38B-640F-40EC-AAEB-175B449DFB4C}">
      <dgm:prSet phldrT="[Text]"/>
      <dgm:spPr/>
      <dgm:t>
        <a:bodyPr/>
        <a:lstStyle/>
        <a:p>
          <a:r>
            <a:rPr lang="en-US" dirty="0" smtClean="0"/>
            <a:t>Developer Portal</a:t>
          </a:r>
          <a:endParaRPr lang="en-US" dirty="0"/>
        </a:p>
      </dgm:t>
    </dgm:pt>
    <dgm:pt modelId="{82B22678-6654-4FCE-965F-10E27E8DF419}" type="parTrans" cxnId="{A2E0A3AF-838F-4D0E-B773-E8FCAAD342BC}">
      <dgm:prSet/>
      <dgm:spPr/>
      <dgm:t>
        <a:bodyPr/>
        <a:lstStyle/>
        <a:p>
          <a:endParaRPr lang="en-US"/>
        </a:p>
      </dgm:t>
    </dgm:pt>
    <dgm:pt modelId="{1A6D1FCF-60F2-40DD-AD83-D94E37D91BA9}" type="sibTrans" cxnId="{A2E0A3AF-838F-4D0E-B773-E8FCAAD342BC}">
      <dgm:prSet/>
      <dgm:spPr/>
      <dgm:t>
        <a:bodyPr/>
        <a:lstStyle/>
        <a:p>
          <a:endParaRPr lang="en-US"/>
        </a:p>
      </dgm:t>
    </dgm:pt>
    <dgm:pt modelId="{4F8C40CB-2496-4BF7-A243-76B071C171AC}">
      <dgm:prSet phldrT="[Text]"/>
      <dgm:spPr/>
      <dgm:t>
        <a:bodyPr/>
        <a:lstStyle/>
        <a:p>
          <a:r>
            <a:rPr lang="en-US" dirty="0" smtClean="0"/>
            <a:t>Integration Service</a:t>
          </a:r>
          <a:endParaRPr lang="en-US" dirty="0"/>
        </a:p>
      </dgm:t>
    </dgm:pt>
    <dgm:pt modelId="{B0329642-01B4-46CA-B203-40F1892AACEC}" type="parTrans" cxnId="{D17CAA74-A100-432D-B7D7-E5055547C3C9}">
      <dgm:prSet/>
      <dgm:spPr/>
      <dgm:t>
        <a:bodyPr/>
        <a:lstStyle/>
        <a:p>
          <a:endParaRPr lang="en-US"/>
        </a:p>
      </dgm:t>
    </dgm:pt>
    <dgm:pt modelId="{8D32EC94-5DB8-4EB2-8B8B-A8DFDED60557}" type="sibTrans" cxnId="{D17CAA74-A100-432D-B7D7-E5055547C3C9}">
      <dgm:prSet/>
      <dgm:spPr/>
      <dgm:t>
        <a:bodyPr/>
        <a:lstStyle/>
        <a:p>
          <a:endParaRPr lang="en-US"/>
        </a:p>
      </dgm:t>
    </dgm:pt>
    <dgm:pt modelId="{71DD62A7-E1D3-470D-9539-F9843C34BC36}">
      <dgm:prSet phldrT="[Text]"/>
      <dgm:spPr/>
      <dgm:t>
        <a:bodyPr/>
        <a:lstStyle/>
        <a:p>
          <a:r>
            <a:rPr lang="en-US" dirty="0" smtClean="0"/>
            <a:t>Secure Testing</a:t>
          </a:r>
          <a:endParaRPr lang="en-US" dirty="0"/>
        </a:p>
      </dgm:t>
    </dgm:pt>
    <dgm:pt modelId="{81607363-B846-4509-820A-972F0EE4AE06}" type="parTrans" cxnId="{DCE4A47F-D9F3-4DC8-B8D1-2A77E0EE3EB8}">
      <dgm:prSet/>
      <dgm:spPr/>
      <dgm:t>
        <a:bodyPr/>
        <a:lstStyle/>
        <a:p>
          <a:endParaRPr lang="en-US"/>
        </a:p>
      </dgm:t>
    </dgm:pt>
    <dgm:pt modelId="{116419B7-622B-4F3C-B190-FAD2138C5632}" type="sibTrans" cxnId="{DCE4A47F-D9F3-4DC8-B8D1-2A77E0EE3EB8}">
      <dgm:prSet/>
      <dgm:spPr/>
      <dgm:t>
        <a:bodyPr/>
        <a:lstStyle/>
        <a:p>
          <a:endParaRPr lang="en-US"/>
        </a:p>
      </dgm:t>
    </dgm:pt>
    <dgm:pt modelId="{19796F75-C752-4A20-9260-2E91057390E2}">
      <dgm:prSet phldrT="[Text]"/>
      <dgm:spPr/>
      <dgm:t>
        <a:bodyPr/>
        <a:lstStyle/>
        <a:p>
          <a:r>
            <a:rPr lang="en-US" dirty="0" smtClean="0"/>
            <a:t>Agility, Responsiveness &amp; Convenience</a:t>
          </a:r>
          <a:endParaRPr lang="en-US" dirty="0"/>
        </a:p>
      </dgm:t>
    </dgm:pt>
    <dgm:pt modelId="{B8CAEEF8-A73E-43AC-9397-9E2158533656}" type="parTrans" cxnId="{EDCFC69E-677F-409F-AFF9-937356982493}">
      <dgm:prSet/>
      <dgm:spPr/>
      <dgm:t>
        <a:bodyPr/>
        <a:lstStyle/>
        <a:p>
          <a:endParaRPr lang="en-US"/>
        </a:p>
      </dgm:t>
    </dgm:pt>
    <dgm:pt modelId="{A144DB64-7AAC-49B8-8EDB-AD538D2A77D6}" type="sibTrans" cxnId="{EDCFC69E-677F-409F-AFF9-937356982493}">
      <dgm:prSet/>
      <dgm:spPr/>
      <dgm:t>
        <a:bodyPr/>
        <a:lstStyle/>
        <a:p>
          <a:endParaRPr lang="en-US"/>
        </a:p>
      </dgm:t>
    </dgm:pt>
    <dgm:pt modelId="{C2011E4D-73F9-4906-A93F-71AD68C16C33}" type="pres">
      <dgm:prSet presAssocID="{7722B147-51D8-4781-9E42-E8C85561500C}" presName="Name0" presStyleCnt="0">
        <dgm:presLayoutVars>
          <dgm:chMax val="4"/>
          <dgm:resizeHandles val="exact"/>
        </dgm:presLayoutVars>
      </dgm:prSet>
      <dgm:spPr/>
    </dgm:pt>
    <dgm:pt modelId="{B044B745-0F8D-4F9E-A9DB-30572FE2E846}" type="pres">
      <dgm:prSet presAssocID="{7722B147-51D8-4781-9E42-E8C85561500C}" presName="ellipse" presStyleLbl="trBgShp" presStyleIdx="0" presStyleCnt="1"/>
      <dgm:spPr/>
    </dgm:pt>
    <dgm:pt modelId="{91A5A85A-7FD5-4759-9B4A-7AC1410C30B9}" type="pres">
      <dgm:prSet presAssocID="{7722B147-51D8-4781-9E42-E8C85561500C}" presName="arrow1" presStyleLbl="fgShp" presStyleIdx="0" presStyleCnt="1"/>
      <dgm:spPr/>
    </dgm:pt>
    <dgm:pt modelId="{D8D0113E-39F5-45B3-A80C-95514C34A9E5}" type="pres">
      <dgm:prSet presAssocID="{7722B147-51D8-4781-9E42-E8C85561500C}" presName="rectangle" presStyleLbl="revTx" presStyleIdx="0" presStyleCnt="1" custScaleX="179572" custLinFactNeighborX="11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0CFF7-9AE0-455B-9903-560CE212C299}" type="pres">
      <dgm:prSet presAssocID="{4F8C40CB-2496-4BF7-A243-76B071C171AC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D05A4-74F5-4BC2-977F-FA1F352A1C18}" type="pres">
      <dgm:prSet presAssocID="{71DD62A7-E1D3-470D-9539-F9843C34BC36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C1C43D-BA78-4E9F-B659-ABBBFAD12736}" type="pres">
      <dgm:prSet presAssocID="{19796F75-C752-4A20-9260-2E91057390E2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36E95-ECF7-4B30-B06C-8ECE9261055D}" type="pres">
      <dgm:prSet presAssocID="{7722B147-51D8-4781-9E42-E8C85561500C}" presName="funnel" presStyleLbl="trAlignAcc1" presStyleIdx="0" presStyleCnt="1"/>
      <dgm:spPr/>
    </dgm:pt>
  </dgm:ptLst>
  <dgm:cxnLst>
    <dgm:cxn modelId="{D17CAA74-A100-432D-B7D7-E5055547C3C9}" srcId="{7722B147-51D8-4781-9E42-E8C85561500C}" destId="{4F8C40CB-2496-4BF7-A243-76B071C171AC}" srcOrd="1" destOrd="0" parTransId="{B0329642-01B4-46CA-B203-40F1892AACEC}" sibTransId="{8D32EC94-5DB8-4EB2-8B8B-A8DFDED60557}"/>
    <dgm:cxn modelId="{C9FBE199-BF23-4B72-AD78-38639C1E1A4C}" type="presOf" srcId="{CB06E38B-640F-40EC-AAEB-175B449DFB4C}" destId="{97C1C43D-BA78-4E9F-B659-ABBBFAD12736}" srcOrd="0" destOrd="0" presId="urn:microsoft.com/office/officeart/2005/8/layout/funnel1"/>
    <dgm:cxn modelId="{AD50591D-E41D-4F6A-B1A5-A8C7EB9DFF8B}" type="presOf" srcId="{71DD62A7-E1D3-470D-9539-F9843C34BC36}" destId="{AFF0CFF7-9AE0-455B-9903-560CE212C299}" srcOrd="0" destOrd="0" presId="urn:microsoft.com/office/officeart/2005/8/layout/funnel1"/>
    <dgm:cxn modelId="{DCE4A47F-D9F3-4DC8-B8D1-2A77E0EE3EB8}" srcId="{7722B147-51D8-4781-9E42-E8C85561500C}" destId="{71DD62A7-E1D3-470D-9539-F9843C34BC36}" srcOrd="2" destOrd="0" parTransId="{81607363-B846-4509-820A-972F0EE4AE06}" sibTransId="{116419B7-622B-4F3C-B190-FAD2138C5632}"/>
    <dgm:cxn modelId="{602A9F3E-380B-4134-AF41-B2B993076723}" type="presOf" srcId="{7722B147-51D8-4781-9E42-E8C85561500C}" destId="{C2011E4D-73F9-4906-A93F-71AD68C16C33}" srcOrd="0" destOrd="0" presId="urn:microsoft.com/office/officeart/2005/8/layout/funnel1"/>
    <dgm:cxn modelId="{7B30B979-7814-4516-994A-19E12B95B26F}" type="presOf" srcId="{19796F75-C752-4A20-9260-2E91057390E2}" destId="{D8D0113E-39F5-45B3-A80C-95514C34A9E5}" srcOrd="0" destOrd="0" presId="urn:microsoft.com/office/officeart/2005/8/layout/funnel1"/>
    <dgm:cxn modelId="{A2E0A3AF-838F-4D0E-B773-E8FCAAD342BC}" srcId="{7722B147-51D8-4781-9E42-E8C85561500C}" destId="{CB06E38B-640F-40EC-AAEB-175B449DFB4C}" srcOrd="0" destOrd="0" parTransId="{82B22678-6654-4FCE-965F-10E27E8DF419}" sibTransId="{1A6D1FCF-60F2-40DD-AD83-D94E37D91BA9}"/>
    <dgm:cxn modelId="{EDCFC69E-677F-409F-AFF9-937356982493}" srcId="{7722B147-51D8-4781-9E42-E8C85561500C}" destId="{19796F75-C752-4A20-9260-2E91057390E2}" srcOrd="3" destOrd="0" parTransId="{B8CAEEF8-A73E-43AC-9397-9E2158533656}" sibTransId="{A144DB64-7AAC-49B8-8EDB-AD538D2A77D6}"/>
    <dgm:cxn modelId="{8F2393EA-EB88-41BE-B7DE-07658F6F2570}" type="presOf" srcId="{4F8C40CB-2496-4BF7-A243-76B071C171AC}" destId="{DA8D05A4-74F5-4BC2-977F-FA1F352A1C18}" srcOrd="0" destOrd="0" presId="urn:microsoft.com/office/officeart/2005/8/layout/funnel1"/>
    <dgm:cxn modelId="{EE19EDD6-ED2A-48F8-A524-8E87B91B7260}" type="presParOf" srcId="{C2011E4D-73F9-4906-A93F-71AD68C16C33}" destId="{B044B745-0F8D-4F9E-A9DB-30572FE2E846}" srcOrd="0" destOrd="0" presId="urn:microsoft.com/office/officeart/2005/8/layout/funnel1"/>
    <dgm:cxn modelId="{F6175B85-ABAB-4010-88A9-57141168AAEF}" type="presParOf" srcId="{C2011E4D-73F9-4906-A93F-71AD68C16C33}" destId="{91A5A85A-7FD5-4759-9B4A-7AC1410C30B9}" srcOrd="1" destOrd="0" presId="urn:microsoft.com/office/officeart/2005/8/layout/funnel1"/>
    <dgm:cxn modelId="{0EB45C78-6DC2-4117-ACF0-50BDDA338C87}" type="presParOf" srcId="{C2011E4D-73F9-4906-A93F-71AD68C16C33}" destId="{D8D0113E-39F5-45B3-A80C-95514C34A9E5}" srcOrd="2" destOrd="0" presId="urn:microsoft.com/office/officeart/2005/8/layout/funnel1"/>
    <dgm:cxn modelId="{54EE6866-DD9E-4179-89C9-A26C5B1F2A47}" type="presParOf" srcId="{C2011E4D-73F9-4906-A93F-71AD68C16C33}" destId="{AFF0CFF7-9AE0-455B-9903-560CE212C299}" srcOrd="3" destOrd="0" presId="urn:microsoft.com/office/officeart/2005/8/layout/funnel1"/>
    <dgm:cxn modelId="{8816B29D-3932-40AD-9398-E6E9DAB1C722}" type="presParOf" srcId="{C2011E4D-73F9-4906-A93F-71AD68C16C33}" destId="{DA8D05A4-74F5-4BC2-977F-FA1F352A1C18}" srcOrd="4" destOrd="0" presId="urn:microsoft.com/office/officeart/2005/8/layout/funnel1"/>
    <dgm:cxn modelId="{45DD89A6-07E0-4844-B4FC-4B84548AD3BD}" type="presParOf" srcId="{C2011E4D-73F9-4906-A93F-71AD68C16C33}" destId="{97C1C43D-BA78-4E9F-B659-ABBBFAD12736}" srcOrd="5" destOrd="0" presId="urn:microsoft.com/office/officeart/2005/8/layout/funnel1"/>
    <dgm:cxn modelId="{42F35F02-B108-4F29-9209-E1C92E7FFA4C}" type="presParOf" srcId="{C2011E4D-73F9-4906-A93F-71AD68C16C33}" destId="{83136E95-ECF7-4B30-B06C-8ECE9261055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997790-A259-4375-8729-DB1F81FEC4FF}" type="doc">
      <dgm:prSet loTypeId="urn:microsoft.com/office/officeart/2005/8/layout/vList5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645990D-6770-4D0A-A57F-FEF952271292}">
      <dgm:prSet phldrT="[Text]"/>
      <dgm:spPr/>
      <dgm:t>
        <a:bodyPr/>
        <a:lstStyle/>
        <a:p>
          <a:r>
            <a:rPr lang="en-US" dirty="0" smtClean="0"/>
            <a:t>Design Pattern</a:t>
          </a:r>
          <a:endParaRPr lang="en-US" dirty="0"/>
        </a:p>
      </dgm:t>
    </dgm:pt>
    <dgm:pt modelId="{6E102B5C-2921-44C7-A3CF-C00CA5BA8B0B}" type="parTrans" cxnId="{DEB876C5-A23E-41BC-9F2A-CD2B5605D0AE}">
      <dgm:prSet/>
      <dgm:spPr/>
      <dgm:t>
        <a:bodyPr/>
        <a:lstStyle/>
        <a:p>
          <a:endParaRPr lang="en-US"/>
        </a:p>
      </dgm:t>
    </dgm:pt>
    <dgm:pt modelId="{2543EEDF-5C51-46EC-AE9B-16B20995F1A9}" type="sibTrans" cxnId="{DEB876C5-A23E-41BC-9F2A-CD2B5605D0AE}">
      <dgm:prSet/>
      <dgm:spPr/>
      <dgm:t>
        <a:bodyPr/>
        <a:lstStyle/>
        <a:p>
          <a:endParaRPr lang="en-US"/>
        </a:p>
      </dgm:t>
    </dgm:pt>
    <dgm:pt modelId="{E60B9686-E7FF-4399-A54E-3655546F2A4E}">
      <dgm:prSet phldrT="[Text]"/>
      <dgm:spPr/>
      <dgm:t>
        <a:bodyPr/>
        <a:lstStyle/>
        <a:p>
          <a:r>
            <a:rPr lang="en-US" dirty="0" smtClean="0"/>
            <a:t>API design patterns</a:t>
          </a:r>
          <a:endParaRPr lang="en-US" dirty="0"/>
        </a:p>
      </dgm:t>
    </dgm:pt>
    <dgm:pt modelId="{39C27591-1B58-492E-83F9-465756943ECE}" type="parTrans" cxnId="{A7082B79-346C-4CC1-9467-473F6FD32F64}">
      <dgm:prSet/>
      <dgm:spPr/>
      <dgm:t>
        <a:bodyPr/>
        <a:lstStyle/>
        <a:p>
          <a:endParaRPr lang="en-US"/>
        </a:p>
      </dgm:t>
    </dgm:pt>
    <dgm:pt modelId="{BEBAB6D0-02B4-47A0-990B-03567502C8B1}" type="sibTrans" cxnId="{A7082B79-346C-4CC1-9467-473F6FD32F64}">
      <dgm:prSet/>
      <dgm:spPr/>
      <dgm:t>
        <a:bodyPr/>
        <a:lstStyle/>
        <a:p>
          <a:endParaRPr lang="en-US"/>
        </a:p>
      </dgm:t>
    </dgm:pt>
    <dgm:pt modelId="{C1637D23-29C9-486F-ADE5-8D98E32551A4}">
      <dgm:prSet phldrT="[Text]"/>
      <dgm:spPr/>
      <dgm:t>
        <a:bodyPr/>
        <a:lstStyle/>
        <a:p>
          <a:r>
            <a:rPr lang="en-US" dirty="0" smtClean="0"/>
            <a:t>Security reference architecture &amp; design patterns</a:t>
          </a:r>
          <a:endParaRPr lang="en-US" dirty="0"/>
        </a:p>
      </dgm:t>
    </dgm:pt>
    <dgm:pt modelId="{25A708FB-10DC-45DD-9238-E600BC329916}" type="parTrans" cxnId="{99AB7C6A-4F21-494F-9C4B-853529ABBAC8}">
      <dgm:prSet/>
      <dgm:spPr/>
      <dgm:t>
        <a:bodyPr/>
        <a:lstStyle/>
        <a:p>
          <a:endParaRPr lang="en-US"/>
        </a:p>
      </dgm:t>
    </dgm:pt>
    <dgm:pt modelId="{253F7944-5E27-4951-85B9-397356FA2D47}" type="sibTrans" cxnId="{99AB7C6A-4F21-494F-9C4B-853529ABBAC8}">
      <dgm:prSet/>
      <dgm:spPr/>
      <dgm:t>
        <a:bodyPr/>
        <a:lstStyle/>
        <a:p>
          <a:endParaRPr lang="en-US"/>
        </a:p>
      </dgm:t>
    </dgm:pt>
    <dgm:pt modelId="{DFEEC968-015E-4851-A107-D03EB1215AE7}">
      <dgm:prSet phldrT="[Text]"/>
      <dgm:spPr/>
      <dgm:t>
        <a:bodyPr/>
        <a:lstStyle/>
        <a:p>
          <a:r>
            <a:rPr lang="en-US" dirty="0" smtClean="0"/>
            <a:t>Access Control</a:t>
          </a:r>
          <a:endParaRPr lang="en-US" dirty="0"/>
        </a:p>
      </dgm:t>
    </dgm:pt>
    <dgm:pt modelId="{7E3ACD56-ACD2-4131-85FD-FF8EA0D49A6B}" type="parTrans" cxnId="{C0E46DB8-20FD-4982-A40E-6049118CD417}">
      <dgm:prSet/>
      <dgm:spPr/>
      <dgm:t>
        <a:bodyPr/>
        <a:lstStyle/>
        <a:p>
          <a:endParaRPr lang="en-US"/>
        </a:p>
      </dgm:t>
    </dgm:pt>
    <dgm:pt modelId="{614BC520-039F-46C9-9325-DE4F58278562}" type="sibTrans" cxnId="{C0E46DB8-20FD-4982-A40E-6049118CD417}">
      <dgm:prSet/>
      <dgm:spPr/>
      <dgm:t>
        <a:bodyPr/>
        <a:lstStyle/>
        <a:p>
          <a:endParaRPr lang="en-US"/>
        </a:p>
      </dgm:t>
    </dgm:pt>
    <dgm:pt modelId="{E1C7BE12-83FF-4AEA-BF9C-51E00ADA8424}">
      <dgm:prSet phldrT="[Text]"/>
      <dgm:spPr/>
      <dgm:t>
        <a:bodyPr/>
        <a:lstStyle/>
        <a:p>
          <a:r>
            <a:rPr lang="en-US" dirty="0" smtClean="0"/>
            <a:t>Authentication &amp; granular authorization</a:t>
          </a:r>
          <a:endParaRPr lang="en-US" dirty="0"/>
        </a:p>
      </dgm:t>
    </dgm:pt>
    <dgm:pt modelId="{5135A6BE-6897-4D2F-A718-4EE93CEDB0C5}" type="parTrans" cxnId="{A28DFD8D-F12A-44AF-8637-C66FF3FC1225}">
      <dgm:prSet/>
      <dgm:spPr/>
      <dgm:t>
        <a:bodyPr/>
        <a:lstStyle/>
        <a:p>
          <a:endParaRPr lang="en-US"/>
        </a:p>
      </dgm:t>
    </dgm:pt>
    <dgm:pt modelId="{81873A39-9522-4543-B7CB-59FD95C807CF}" type="sibTrans" cxnId="{A28DFD8D-F12A-44AF-8637-C66FF3FC1225}">
      <dgm:prSet/>
      <dgm:spPr/>
      <dgm:t>
        <a:bodyPr/>
        <a:lstStyle/>
        <a:p>
          <a:endParaRPr lang="en-US"/>
        </a:p>
      </dgm:t>
    </dgm:pt>
    <dgm:pt modelId="{2539CBA3-CB09-4D6C-9A5F-CD343855523A}">
      <dgm:prSet phldrT="[Text]"/>
      <dgm:spPr/>
      <dgm:t>
        <a:bodyPr/>
        <a:lstStyle/>
        <a:p>
          <a:r>
            <a:rPr lang="en-US" dirty="0" smtClean="0"/>
            <a:t>Monitoring</a:t>
          </a:r>
          <a:endParaRPr lang="en-US" dirty="0"/>
        </a:p>
      </dgm:t>
    </dgm:pt>
    <dgm:pt modelId="{BC0F3CDA-C214-4C39-940C-F1261619BD49}" type="parTrans" cxnId="{CB1C0A6C-49ED-4FB6-B2AB-9AACD7499626}">
      <dgm:prSet/>
      <dgm:spPr/>
      <dgm:t>
        <a:bodyPr/>
        <a:lstStyle/>
        <a:p>
          <a:endParaRPr lang="en-US"/>
        </a:p>
      </dgm:t>
    </dgm:pt>
    <dgm:pt modelId="{C0E4F7E2-523A-4CC6-97D0-3B98C725B3CA}" type="sibTrans" cxnId="{CB1C0A6C-49ED-4FB6-B2AB-9AACD7499626}">
      <dgm:prSet/>
      <dgm:spPr/>
      <dgm:t>
        <a:bodyPr/>
        <a:lstStyle/>
        <a:p>
          <a:endParaRPr lang="en-US"/>
        </a:p>
      </dgm:t>
    </dgm:pt>
    <dgm:pt modelId="{7D1C836F-5C8E-4BC3-B53E-65E4D6426DCE}">
      <dgm:prSet phldrT="[Text]"/>
      <dgm:spPr/>
      <dgm:t>
        <a:bodyPr/>
        <a:lstStyle/>
        <a:p>
          <a:r>
            <a:rPr lang="en-US" dirty="0" smtClean="0"/>
            <a:t>API access request logging</a:t>
          </a:r>
          <a:endParaRPr lang="en-US" dirty="0"/>
        </a:p>
      </dgm:t>
    </dgm:pt>
    <dgm:pt modelId="{14795375-597C-4305-8C39-3483C16E9325}" type="parTrans" cxnId="{607CAE5B-FEA9-4BCA-BE92-DBD58F4D7D66}">
      <dgm:prSet/>
      <dgm:spPr/>
      <dgm:t>
        <a:bodyPr/>
        <a:lstStyle/>
        <a:p>
          <a:endParaRPr lang="en-US"/>
        </a:p>
      </dgm:t>
    </dgm:pt>
    <dgm:pt modelId="{8BDB10FF-80AC-4EC1-9AA2-A943489E1070}" type="sibTrans" cxnId="{607CAE5B-FEA9-4BCA-BE92-DBD58F4D7D66}">
      <dgm:prSet/>
      <dgm:spPr/>
      <dgm:t>
        <a:bodyPr/>
        <a:lstStyle/>
        <a:p>
          <a:endParaRPr lang="en-US"/>
        </a:p>
      </dgm:t>
    </dgm:pt>
    <dgm:pt modelId="{4B38B15B-F876-4D0A-9A63-FB6358B1BA11}">
      <dgm:prSet phldrT="[Text]"/>
      <dgm:spPr/>
      <dgm:t>
        <a:bodyPr/>
        <a:lstStyle/>
        <a:p>
          <a:r>
            <a:rPr lang="en-US" dirty="0" smtClean="0"/>
            <a:t>Access attempt monitoring for brute force &amp; lateral attacks</a:t>
          </a:r>
          <a:endParaRPr lang="en-US" dirty="0"/>
        </a:p>
      </dgm:t>
    </dgm:pt>
    <dgm:pt modelId="{89AA840D-F237-4D58-A241-420CBF258BC9}" type="parTrans" cxnId="{A634A991-A35D-4043-BA1D-BC42A26E9E88}">
      <dgm:prSet/>
      <dgm:spPr/>
      <dgm:t>
        <a:bodyPr/>
        <a:lstStyle/>
        <a:p>
          <a:endParaRPr lang="en-US"/>
        </a:p>
      </dgm:t>
    </dgm:pt>
    <dgm:pt modelId="{3F40E324-9602-4B80-9F36-BF7E7FF52A7B}" type="sibTrans" cxnId="{A634A991-A35D-4043-BA1D-BC42A26E9E88}">
      <dgm:prSet/>
      <dgm:spPr/>
      <dgm:t>
        <a:bodyPr/>
        <a:lstStyle/>
        <a:p>
          <a:endParaRPr lang="en-US"/>
        </a:p>
      </dgm:t>
    </dgm:pt>
    <dgm:pt modelId="{B2E992AF-23F1-4700-BED7-7C080B25E495}">
      <dgm:prSet phldrT="[Text]"/>
      <dgm:spPr/>
      <dgm:t>
        <a:bodyPr/>
        <a:lstStyle/>
        <a:p>
          <a:r>
            <a:rPr lang="en-US" dirty="0" smtClean="0"/>
            <a:t>Adaptive access control</a:t>
          </a:r>
          <a:endParaRPr lang="en-US" dirty="0"/>
        </a:p>
      </dgm:t>
    </dgm:pt>
    <dgm:pt modelId="{017D1FAB-61E6-4030-81E8-AF8A0C196AC9}" type="parTrans" cxnId="{DE6BE5A5-D78E-47E4-A84F-EC777D710743}">
      <dgm:prSet/>
      <dgm:spPr/>
      <dgm:t>
        <a:bodyPr/>
        <a:lstStyle/>
        <a:p>
          <a:endParaRPr lang="en-US"/>
        </a:p>
      </dgm:t>
    </dgm:pt>
    <dgm:pt modelId="{FAE5B537-104F-4B76-92AC-32C74A383678}" type="sibTrans" cxnId="{DE6BE5A5-D78E-47E4-A84F-EC777D710743}">
      <dgm:prSet/>
      <dgm:spPr/>
      <dgm:t>
        <a:bodyPr/>
        <a:lstStyle/>
        <a:p>
          <a:endParaRPr lang="en-US"/>
        </a:p>
      </dgm:t>
    </dgm:pt>
    <dgm:pt modelId="{68229D5C-5576-4DB8-886C-4BF68A5517C8}">
      <dgm:prSet phldrT="[Text]"/>
      <dgm:spPr/>
      <dgm:t>
        <a:bodyPr/>
        <a:lstStyle/>
        <a:p>
          <a:r>
            <a:rPr lang="en-US" dirty="0" smtClean="0"/>
            <a:t>Secure Coding</a:t>
          </a:r>
          <a:endParaRPr lang="en-US" dirty="0"/>
        </a:p>
      </dgm:t>
    </dgm:pt>
    <dgm:pt modelId="{D139A5BE-9FE5-4D4C-AA53-4732DE8E611F}" type="parTrans" cxnId="{999885B9-488A-4261-B8E1-9F571CCE313B}">
      <dgm:prSet/>
      <dgm:spPr/>
      <dgm:t>
        <a:bodyPr/>
        <a:lstStyle/>
        <a:p>
          <a:endParaRPr lang="en-US"/>
        </a:p>
      </dgm:t>
    </dgm:pt>
    <dgm:pt modelId="{D81ECC2E-F43F-498F-98A0-3E989DB549F5}" type="sibTrans" cxnId="{999885B9-488A-4261-B8E1-9F571CCE313B}">
      <dgm:prSet/>
      <dgm:spPr/>
      <dgm:t>
        <a:bodyPr/>
        <a:lstStyle/>
        <a:p>
          <a:endParaRPr lang="en-US"/>
        </a:p>
      </dgm:t>
    </dgm:pt>
    <dgm:pt modelId="{95B05F85-36F1-4383-ADF0-F35093AD4B87}">
      <dgm:prSet phldrT="[Text]"/>
      <dgm:spPr/>
      <dgm:t>
        <a:bodyPr/>
        <a:lstStyle/>
        <a:p>
          <a:r>
            <a:rPr lang="en-US" dirty="0" smtClean="0"/>
            <a:t>Input validation &amp; output encoding</a:t>
          </a:r>
          <a:endParaRPr lang="en-US" dirty="0"/>
        </a:p>
      </dgm:t>
    </dgm:pt>
    <dgm:pt modelId="{61EB9A6C-4F45-4010-9023-40A288A2CBCA}" type="parTrans" cxnId="{66ADD1D7-FA6A-41F9-BDBF-0337C2E3F3BC}">
      <dgm:prSet/>
      <dgm:spPr/>
      <dgm:t>
        <a:bodyPr/>
        <a:lstStyle/>
        <a:p>
          <a:endParaRPr lang="en-US"/>
        </a:p>
      </dgm:t>
    </dgm:pt>
    <dgm:pt modelId="{00EFAD35-D2E7-4308-AEC8-4E65ACEB53D1}" type="sibTrans" cxnId="{66ADD1D7-FA6A-41F9-BDBF-0337C2E3F3BC}">
      <dgm:prSet/>
      <dgm:spPr/>
      <dgm:t>
        <a:bodyPr/>
        <a:lstStyle/>
        <a:p>
          <a:endParaRPr lang="en-US"/>
        </a:p>
      </dgm:t>
    </dgm:pt>
    <dgm:pt modelId="{49DF4A6B-93F2-47D7-940D-935D9F940EA8}">
      <dgm:prSet phldrT="[Text]"/>
      <dgm:spPr/>
      <dgm:t>
        <a:bodyPr/>
        <a:lstStyle/>
        <a:p>
          <a:r>
            <a:rPr lang="en-US" dirty="0" smtClean="0"/>
            <a:t>Content filtering &amp; exception handling</a:t>
          </a:r>
          <a:endParaRPr lang="en-US" dirty="0"/>
        </a:p>
      </dgm:t>
    </dgm:pt>
    <dgm:pt modelId="{391ACEDB-908B-4D44-9185-EAE00515DE45}" type="parTrans" cxnId="{9228A2D2-2BD5-48EA-A756-D0E3CEC00448}">
      <dgm:prSet/>
      <dgm:spPr/>
      <dgm:t>
        <a:bodyPr/>
        <a:lstStyle/>
        <a:p>
          <a:endParaRPr lang="en-US"/>
        </a:p>
      </dgm:t>
    </dgm:pt>
    <dgm:pt modelId="{55D6F2CF-4899-4BE1-AB81-E13F148F9CF8}" type="sibTrans" cxnId="{9228A2D2-2BD5-48EA-A756-D0E3CEC00448}">
      <dgm:prSet/>
      <dgm:spPr/>
      <dgm:t>
        <a:bodyPr/>
        <a:lstStyle/>
        <a:p>
          <a:endParaRPr lang="en-US"/>
        </a:p>
      </dgm:t>
    </dgm:pt>
    <dgm:pt modelId="{D80AECCC-C723-42B0-8009-F779D6DC65A8}">
      <dgm:prSet phldrT="[Text]"/>
      <dgm:spPr/>
      <dgm:t>
        <a:bodyPr/>
        <a:lstStyle/>
        <a:p>
          <a:r>
            <a:rPr lang="en-US" dirty="0" smtClean="0"/>
            <a:t>Data sanitization </a:t>
          </a:r>
          <a:endParaRPr lang="en-US" dirty="0"/>
        </a:p>
      </dgm:t>
    </dgm:pt>
    <dgm:pt modelId="{CE4B8BD7-3274-45C1-B7E8-4F456FB7E30F}" type="parTrans" cxnId="{9BC21CAA-E389-40C3-AAAD-CEE05A7411D9}">
      <dgm:prSet/>
      <dgm:spPr/>
      <dgm:t>
        <a:bodyPr/>
        <a:lstStyle/>
        <a:p>
          <a:endParaRPr lang="en-US"/>
        </a:p>
      </dgm:t>
    </dgm:pt>
    <dgm:pt modelId="{97B88DB8-B40B-4017-AE9F-3D02FDB02789}" type="sibTrans" cxnId="{9BC21CAA-E389-40C3-AAAD-CEE05A7411D9}">
      <dgm:prSet/>
      <dgm:spPr/>
      <dgm:t>
        <a:bodyPr/>
        <a:lstStyle/>
        <a:p>
          <a:endParaRPr lang="en-US"/>
        </a:p>
      </dgm:t>
    </dgm:pt>
    <dgm:pt modelId="{9A37775C-6F74-451C-B934-21D7F8BA3644}">
      <dgm:prSet phldrT="[Text]"/>
      <dgm:spPr/>
      <dgm:t>
        <a:bodyPr/>
        <a:lstStyle/>
        <a:p>
          <a:r>
            <a:rPr lang="en-US" dirty="0" smtClean="0"/>
            <a:t>Access policy governance</a:t>
          </a:r>
          <a:endParaRPr lang="en-US" dirty="0"/>
        </a:p>
      </dgm:t>
    </dgm:pt>
    <dgm:pt modelId="{E38468D0-1B5A-4250-A845-9C2ABE052014}" type="parTrans" cxnId="{18CDD5F8-FE19-49BF-A296-062DF2621525}">
      <dgm:prSet/>
      <dgm:spPr/>
      <dgm:t>
        <a:bodyPr/>
        <a:lstStyle/>
        <a:p>
          <a:endParaRPr lang="en-US"/>
        </a:p>
      </dgm:t>
    </dgm:pt>
    <dgm:pt modelId="{33C8B137-4584-4B7F-A093-226D4285A36F}" type="sibTrans" cxnId="{18CDD5F8-FE19-49BF-A296-062DF2621525}">
      <dgm:prSet/>
      <dgm:spPr/>
      <dgm:t>
        <a:bodyPr/>
        <a:lstStyle/>
        <a:p>
          <a:endParaRPr lang="en-US"/>
        </a:p>
      </dgm:t>
    </dgm:pt>
    <dgm:pt modelId="{F172D222-1DCB-4180-9DF4-5F94F301AE29}">
      <dgm:prSet phldrT="[Text]"/>
      <dgm:spPr/>
      <dgm:t>
        <a:bodyPr/>
        <a:lstStyle/>
        <a:p>
          <a:r>
            <a:rPr lang="en-US" dirty="0" smtClean="0"/>
            <a:t>Session Management</a:t>
          </a:r>
          <a:endParaRPr lang="en-US" dirty="0"/>
        </a:p>
      </dgm:t>
    </dgm:pt>
    <dgm:pt modelId="{49D65445-359B-4787-A16E-F4BC2CE1DEE8}" type="parTrans" cxnId="{309D21E2-0041-4A9A-980D-52471E077FF5}">
      <dgm:prSet/>
      <dgm:spPr/>
      <dgm:t>
        <a:bodyPr/>
        <a:lstStyle/>
        <a:p>
          <a:endParaRPr lang="en-US"/>
        </a:p>
      </dgm:t>
    </dgm:pt>
    <dgm:pt modelId="{4CBDB565-4F0F-4F68-9366-2BF3AF21C45C}" type="sibTrans" cxnId="{309D21E2-0041-4A9A-980D-52471E077FF5}">
      <dgm:prSet/>
      <dgm:spPr/>
      <dgm:t>
        <a:bodyPr/>
        <a:lstStyle/>
        <a:p>
          <a:endParaRPr lang="en-US"/>
        </a:p>
      </dgm:t>
    </dgm:pt>
    <dgm:pt modelId="{F51B63A1-F213-4FA8-A2C2-1195EBDC2028}">
      <dgm:prSet phldrT="[Text]"/>
      <dgm:spPr/>
      <dgm:t>
        <a:bodyPr/>
        <a:lstStyle/>
        <a:p>
          <a:r>
            <a:rPr lang="en-US" dirty="0" smtClean="0"/>
            <a:t>Session identifiers protection</a:t>
          </a:r>
          <a:endParaRPr lang="en-US" dirty="0"/>
        </a:p>
      </dgm:t>
    </dgm:pt>
    <dgm:pt modelId="{D0358FC6-E1B2-4716-BD74-4C101F5BF9E3}" type="parTrans" cxnId="{B219B80A-0F7C-4952-AD0C-011041D877D1}">
      <dgm:prSet/>
      <dgm:spPr/>
      <dgm:t>
        <a:bodyPr/>
        <a:lstStyle/>
        <a:p>
          <a:endParaRPr lang="en-US"/>
        </a:p>
      </dgm:t>
    </dgm:pt>
    <dgm:pt modelId="{22780FA9-8396-460B-BE5D-DC516FEC2E37}" type="sibTrans" cxnId="{B219B80A-0F7C-4952-AD0C-011041D877D1}">
      <dgm:prSet/>
      <dgm:spPr/>
      <dgm:t>
        <a:bodyPr/>
        <a:lstStyle/>
        <a:p>
          <a:endParaRPr lang="en-US"/>
        </a:p>
      </dgm:t>
    </dgm:pt>
    <dgm:pt modelId="{CDC846CB-B012-4332-B5BF-0BB3610279C6}">
      <dgm:prSet phldrT="[Text]"/>
      <dgm:spPr/>
      <dgm:t>
        <a:bodyPr/>
        <a:lstStyle/>
        <a:p>
          <a:r>
            <a:rPr lang="en-US" dirty="0" smtClean="0"/>
            <a:t>Session lifecycle – instantiation, usage, timeout, etc.</a:t>
          </a:r>
          <a:endParaRPr lang="en-US" dirty="0"/>
        </a:p>
      </dgm:t>
    </dgm:pt>
    <dgm:pt modelId="{B26E80D5-4103-4795-B350-BFF7A7C7FDFD}" type="parTrans" cxnId="{7007ADF7-4D2B-4FFF-912C-E4FBB6B7722B}">
      <dgm:prSet/>
      <dgm:spPr/>
      <dgm:t>
        <a:bodyPr/>
        <a:lstStyle/>
        <a:p>
          <a:endParaRPr lang="en-US"/>
        </a:p>
      </dgm:t>
    </dgm:pt>
    <dgm:pt modelId="{C34A3382-5F88-4E70-95EE-9AC790880802}" type="sibTrans" cxnId="{7007ADF7-4D2B-4FFF-912C-E4FBB6B7722B}">
      <dgm:prSet/>
      <dgm:spPr/>
      <dgm:t>
        <a:bodyPr/>
        <a:lstStyle/>
        <a:p>
          <a:endParaRPr lang="en-US"/>
        </a:p>
      </dgm:t>
    </dgm:pt>
    <dgm:pt modelId="{533DB7FF-C5DA-4525-ADD9-6A9ADEFFD056}">
      <dgm:prSet phldrT="[Text]"/>
      <dgm:spPr/>
      <dgm:t>
        <a:bodyPr/>
        <a:lstStyle/>
        <a:p>
          <a:r>
            <a:rPr lang="en-US" dirty="0" smtClean="0"/>
            <a:t>Secure token service</a:t>
          </a:r>
          <a:endParaRPr lang="en-US" dirty="0"/>
        </a:p>
      </dgm:t>
    </dgm:pt>
    <dgm:pt modelId="{3059437F-9B16-4332-9215-BEB9A9967294}" type="parTrans" cxnId="{9A38E3A4-5C7A-46AC-AF33-2B702398F331}">
      <dgm:prSet/>
      <dgm:spPr/>
      <dgm:t>
        <a:bodyPr/>
        <a:lstStyle/>
        <a:p>
          <a:endParaRPr lang="en-US"/>
        </a:p>
      </dgm:t>
    </dgm:pt>
    <dgm:pt modelId="{EB5A37B0-20F1-4C44-A203-F7EBF25C0AD0}" type="sibTrans" cxnId="{9A38E3A4-5C7A-46AC-AF33-2B702398F331}">
      <dgm:prSet/>
      <dgm:spPr/>
      <dgm:t>
        <a:bodyPr/>
        <a:lstStyle/>
        <a:p>
          <a:endParaRPr lang="en-US"/>
        </a:p>
      </dgm:t>
    </dgm:pt>
    <dgm:pt modelId="{4F4D306A-0672-4236-BC62-461E6DC7C553}">
      <dgm:prSet phldrT="[Text]"/>
      <dgm:spPr/>
      <dgm:t>
        <a:bodyPr/>
        <a:lstStyle/>
        <a:p>
          <a:r>
            <a:rPr lang="en-US" dirty="0" smtClean="0"/>
            <a:t>Analytics &amp; actions</a:t>
          </a:r>
          <a:endParaRPr lang="en-US" dirty="0"/>
        </a:p>
      </dgm:t>
    </dgm:pt>
    <dgm:pt modelId="{4EC13DCF-B9C1-4221-9635-AAE4F7B4892D}" type="parTrans" cxnId="{2405752B-424D-47BD-A262-7D3B362A6F31}">
      <dgm:prSet/>
      <dgm:spPr/>
      <dgm:t>
        <a:bodyPr/>
        <a:lstStyle/>
        <a:p>
          <a:endParaRPr lang="en-US"/>
        </a:p>
      </dgm:t>
    </dgm:pt>
    <dgm:pt modelId="{1802B529-1D9C-41F6-87E1-A5481B5B83BC}" type="sibTrans" cxnId="{2405752B-424D-47BD-A262-7D3B362A6F31}">
      <dgm:prSet/>
      <dgm:spPr/>
      <dgm:t>
        <a:bodyPr/>
        <a:lstStyle/>
        <a:p>
          <a:endParaRPr lang="en-US"/>
        </a:p>
      </dgm:t>
    </dgm:pt>
    <dgm:pt modelId="{E9753291-16FC-4A3F-B8DA-B702B34D2F7C}" type="pres">
      <dgm:prSet presAssocID="{BB997790-A259-4375-8729-DB1F81FEC4FF}" presName="Name0" presStyleCnt="0">
        <dgm:presLayoutVars>
          <dgm:dir/>
          <dgm:animLvl val="lvl"/>
          <dgm:resizeHandles val="exact"/>
        </dgm:presLayoutVars>
      </dgm:prSet>
      <dgm:spPr/>
    </dgm:pt>
    <dgm:pt modelId="{936B8FC0-F921-434B-ACB7-7EC459010603}" type="pres">
      <dgm:prSet presAssocID="{6645990D-6770-4D0A-A57F-FEF952271292}" presName="linNode" presStyleCnt="0"/>
      <dgm:spPr/>
    </dgm:pt>
    <dgm:pt modelId="{74E4E691-2871-4215-84A6-93A8E7449395}" type="pres">
      <dgm:prSet presAssocID="{6645990D-6770-4D0A-A57F-FEF952271292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7948D9D9-F550-4E63-8DE3-E2755733F556}" type="pres">
      <dgm:prSet presAssocID="{6645990D-6770-4D0A-A57F-FEF952271292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09A43-9493-4B56-A867-CFAD1ABF4548}" type="pres">
      <dgm:prSet presAssocID="{2543EEDF-5C51-46EC-AE9B-16B20995F1A9}" presName="sp" presStyleCnt="0"/>
      <dgm:spPr/>
    </dgm:pt>
    <dgm:pt modelId="{E2CE7296-3B2C-492D-AC4A-5D2F1AF715E0}" type="pres">
      <dgm:prSet presAssocID="{DFEEC968-015E-4851-A107-D03EB1215AE7}" presName="linNode" presStyleCnt="0"/>
      <dgm:spPr/>
    </dgm:pt>
    <dgm:pt modelId="{85CF296E-8B19-4F31-9167-F552CB20B73E}" type="pres">
      <dgm:prSet presAssocID="{DFEEC968-015E-4851-A107-D03EB1215AE7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C66F58AF-3C75-4279-A050-F3892A818D14}" type="pres">
      <dgm:prSet presAssocID="{DFEEC968-015E-4851-A107-D03EB1215AE7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A4F3B-52E8-4C16-8566-8A15C27C83B9}" type="pres">
      <dgm:prSet presAssocID="{614BC520-039F-46C9-9325-DE4F58278562}" presName="sp" presStyleCnt="0"/>
      <dgm:spPr/>
    </dgm:pt>
    <dgm:pt modelId="{27BD0509-F7AF-47D8-AA70-C01EE0622C82}" type="pres">
      <dgm:prSet presAssocID="{68229D5C-5576-4DB8-886C-4BF68A5517C8}" presName="linNode" presStyleCnt="0"/>
      <dgm:spPr/>
    </dgm:pt>
    <dgm:pt modelId="{407D02A8-9CBC-45AE-AB10-2503553DF3CE}" type="pres">
      <dgm:prSet presAssocID="{68229D5C-5576-4DB8-886C-4BF68A5517C8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9EF53D5D-4C73-43CC-9837-AC3B73DFEA04}" type="pres">
      <dgm:prSet presAssocID="{68229D5C-5576-4DB8-886C-4BF68A5517C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7E8B4-6F37-4571-9C12-DC96655B3DF7}" type="pres">
      <dgm:prSet presAssocID="{D81ECC2E-F43F-498F-98A0-3E989DB549F5}" presName="sp" presStyleCnt="0"/>
      <dgm:spPr/>
    </dgm:pt>
    <dgm:pt modelId="{DBDC4029-EA13-44F6-8128-A81729DA10E8}" type="pres">
      <dgm:prSet presAssocID="{F172D222-1DCB-4180-9DF4-5F94F301AE29}" presName="linNode" presStyleCnt="0"/>
      <dgm:spPr/>
    </dgm:pt>
    <dgm:pt modelId="{F3F1A784-3662-4780-B7F6-8E56E87229B4}" type="pres">
      <dgm:prSet presAssocID="{F172D222-1DCB-4180-9DF4-5F94F301AE29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9B348842-13FA-4100-9219-EAE6A859619D}" type="pres">
      <dgm:prSet presAssocID="{F172D222-1DCB-4180-9DF4-5F94F301AE29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DAAF7-5045-488F-8D8E-8C932E519B26}" type="pres">
      <dgm:prSet presAssocID="{4CBDB565-4F0F-4F68-9366-2BF3AF21C45C}" presName="sp" presStyleCnt="0"/>
      <dgm:spPr/>
    </dgm:pt>
    <dgm:pt modelId="{38A86A92-610F-4871-BCFC-B414EEDE4F79}" type="pres">
      <dgm:prSet presAssocID="{2539CBA3-CB09-4D6C-9A5F-CD343855523A}" presName="linNode" presStyleCnt="0"/>
      <dgm:spPr/>
    </dgm:pt>
    <dgm:pt modelId="{9794F833-A6EB-433C-BCE0-43FDEF5B6E80}" type="pres">
      <dgm:prSet presAssocID="{2539CBA3-CB09-4D6C-9A5F-CD343855523A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2A938-EC5F-4E2D-A232-848FA35F59C6}" type="pres">
      <dgm:prSet presAssocID="{2539CBA3-CB09-4D6C-9A5F-CD343855523A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9D21E2-0041-4A9A-980D-52471E077FF5}" srcId="{BB997790-A259-4375-8729-DB1F81FEC4FF}" destId="{F172D222-1DCB-4180-9DF4-5F94F301AE29}" srcOrd="3" destOrd="0" parTransId="{49D65445-359B-4787-A16E-F4BC2CE1DEE8}" sibTransId="{4CBDB565-4F0F-4F68-9366-2BF3AF21C45C}"/>
    <dgm:cxn modelId="{9228A2D2-2BD5-48EA-A756-D0E3CEC00448}" srcId="{68229D5C-5576-4DB8-886C-4BF68A5517C8}" destId="{49DF4A6B-93F2-47D7-940D-935D9F940EA8}" srcOrd="1" destOrd="0" parTransId="{391ACEDB-908B-4D44-9185-EAE00515DE45}" sibTransId="{55D6F2CF-4899-4BE1-AB81-E13F148F9CF8}"/>
    <dgm:cxn modelId="{B219B80A-0F7C-4952-AD0C-011041D877D1}" srcId="{F172D222-1DCB-4180-9DF4-5F94F301AE29}" destId="{F51B63A1-F213-4FA8-A2C2-1195EBDC2028}" srcOrd="0" destOrd="0" parTransId="{D0358FC6-E1B2-4716-BD74-4C101F5BF9E3}" sibTransId="{22780FA9-8396-460B-BE5D-DC516FEC2E37}"/>
    <dgm:cxn modelId="{A22C0465-5DF1-4160-AF63-1DD79D177CB1}" type="presOf" srcId="{CDC846CB-B012-4332-B5BF-0BB3610279C6}" destId="{9B348842-13FA-4100-9219-EAE6A859619D}" srcOrd="0" destOrd="1" presId="urn:microsoft.com/office/officeart/2005/8/layout/vList5"/>
    <dgm:cxn modelId="{7007ADF7-4D2B-4FFF-912C-E4FBB6B7722B}" srcId="{F172D222-1DCB-4180-9DF4-5F94F301AE29}" destId="{CDC846CB-B012-4332-B5BF-0BB3610279C6}" srcOrd="1" destOrd="0" parTransId="{B26E80D5-4103-4795-B350-BFF7A7C7FDFD}" sibTransId="{C34A3382-5F88-4E70-95EE-9AC790880802}"/>
    <dgm:cxn modelId="{C6C621D3-87C5-465F-8F6A-80FE8243BA73}" type="presOf" srcId="{E1C7BE12-83FF-4AEA-BF9C-51E00ADA8424}" destId="{C66F58AF-3C75-4279-A050-F3892A818D14}" srcOrd="0" destOrd="0" presId="urn:microsoft.com/office/officeart/2005/8/layout/vList5"/>
    <dgm:cxn modelId="{C0E46DB8-20FD-4982-A40E-6049118CD417}" srcId="{BB997790-A259-4375-8729-DB1F81FEC4FF}" destId="{DFEEC968-015E-4851-A107-D03EB1215AE7}" srcOrd="1" destOrd="0" parTransId="{7E3ACD56-ACD2-4131-85FD-FF8EA0D49A6B}" sibTransId="{614BC520-039F-46C9-9325-DE4F58278562}"/>
    <dgm:cxn modelId="{2405752B-424D-47BD-A262-7D3B362A6F31}" srcId="{2539CBA3-CB09-4D6C-9A5F-CD343855523A}" destId="{4F4D306A-0672-4236-BC62-461E6DC7C553}" srcOrd="2" destOrd="0" parTransId="{4EC13DCF-B9C1-4221-9635-AAE4F7B4892D}" sibTransId="{1802B529-1D9C-41F6-87E1-A5481B5B83BC}"/>
    <dgm:cxn modelId="{5CF74844-BD5C-485E-ACDF-127BC01866E2}" type="presOf" srcId="{BB997790-A259-4375-8729-DB1F81FEC4FF}" destId="{E9753291-16FC-4A3F-B8DA-B702B34D2F7C}" srcOrd="0" destOrd="0" presId="urn:microsoft.com/office/officeart/2005/8/layout/vList5"/>
    <dgm:cxn modelId="{4C943CB0-EDF5-42D4-8CF4-E7EC5D674C9A}" type="presOf" srcId="{D80AECCC-C723-42B0-8009-F779D6DC65A8}" destId="{9EF53D5D-4C73-43CC-9837-AC3B73DFEA04}" srcOrd="0" destOrd="2" presId="urn:microsoft.com/office/officeart/2005/8/layout/vList5"/>
    <dgm:cxn modelId="{9BC21CAA-E389-40C3-AAAD-CEE05A7411D9}" srcId="{68229D5C-5576-4DB8-886C-4BF68A5517C8}" destId="{D80AECCC-C723-42B0-8009-F779D6DC65A8}" srcOrd="2" destOrd="0" parTransId="{CE4B8BD7-3274-45C1-B7E8-4F456FB7E30F}" sibTransId="{97B88DB8-B40B-4017-AE9F-3D02FDB02789}"/>
    <dgm:cxn modelId="{A634A991-A35D-4043-BA1D-BC42A26E9E88}" srcId="{2539CBA3-CB09-4D6C-9A5F-CD343855523A}" destId="{4B38B15B-F876-4D0A-9A63-FB6358B1BA11}" srcOrd="1" destOrd="0" parTransId="{89AA840D-F237-4D58-A241-420CBF258BC9}" sibTransId="{3F40E324-9602-4B80-9F36-BF7E7FF52A7B}"/>
    <dgm:cxn modelId="{66ADD1D7-FA6A-41F9-BDBF-0337C2E3F3BC}" srcId="{68229D5C-5576-4DB8-886C-4BF68A5517C8}" destId="{95B05F85-36F1-4383-ADF0-F35093AD4B87}" srcOrd="0" destOrd="0" parTransId="{61EB9A6C-4F45-4010-9023-40A288A2CBCA}" sibTransId="{00EFAD35-D2E7-4308-AEC8-4E65ACEB53D1}"/>
    <dgm:cxn modelId="{5CDD2561-6F58-4D70-8E5A-8FE0E6A7E18C}" type="presOf" srcId="{4B38B15B-F876-4D0A-9A63-FB6358B1BA11}" destId="{AF62A938-EC5F-4E2D-A232-848FA35F59C6}" srcOrd="0" destOrd="1" presId="urn:microsoft.com/office/officeart/2005/8/layout/vList5"/>
    <dgm:cxn modelId="{E26A8AB9-5CED-4290-906B-985F0A627674}" type="presOf" srcId="{533DB7FF-C5DA-4525-ADD9-6A9ADEFFD056}" destId="{9B348842-13FA-4100-9219-EAE6A859619D}" srcOrd="0" destOrd="2" presId="urn:microsoft.com/office/officeart/2005/8/layout/vList5"/>
    <dgm:cxn modelId="{607CAE5B-FEA9-4BCA-BE92-DBD58F4D7D66}" srcId="{2539CBA3-CB09-4D6C-9A5F-CD343855523A}" destId="{7D1C836F-5C8E-4BC3-B53E-65E4D6426DCE}" srcOrd="0" destOrd="0" parTransId="{14795375-597C-4305-8C39-3483C16E9325}" sibTransId="{8BDB10FF-80AC-4EC1-9AA2-A943489E1070}"/>
    <dgm:cxn modelId="{F8FDFBD8-5B1E-4979-B437-0765CF9F9EC6}" type="presOf" srcId="{DFEEC968-015E-4851-A107-D03EB1215AE7}" destId="{85CF296E-8B19-4F31-9167-F552CB20B73E}" srcOrd="0" destOrd="0" presId="urn:microsoft.com/office/officeart/2005/8/layout/vList5"/>
    <dgm:cxn modelId="{399F039F-E568-4F72-9D64-3EEAF8EC1898}" type="presOf" srcId="{4F4D306A-0672-4236-BC62-461E6DC7C553}" destId="{AF62A938-EC5F-4E2D-A232-848FA35F59C6}" srcOrd="0" destOrd="2" presId="urn:microsoft.com/office/officeart/2005/8/layout/vList5"/>
    <dgm:cxn modelId="{DEB876C5-A23E-41BC-9F2A-CD2B5605D0AE}" srcId="{BB997790-A259-4375-8729-DB1F81FEC4FF}" destId="{6645990D-6770-4D0A-A57F-FEF952271292}" srcOrd="0" destOrd="0" parTransId="{6E102B5C-2921-44C7-A3CF-C00CA5BA8B0B}" sibTransId="{2543EEDF-5C51-46EC-AE9B-16B20995F1A9}"/>
    <dgm:cxn modelId="{9A9EE81C-9ADE-4A88-9A8A-8056BA02AE42}" type="presOf" srcId="{7D1C836F-5C8E-4BC3-B53E-65E4D6426DCE}" destId="{AF62A938-EC5F-4E2D-A232-848FA35F59C6}" srcOrd="0" destOrd="0" presId="urn:microsoft.com/office/officeart/2005/8/layout/vList5"/>
    <dgm:cxn modelId="{5096CAF3-7BE4-4948-A290-1F8BEE53CDBB}" type="presOf" srcId="{95B05F85-36F1-4383-ADF0-F35093AD4B87}" destId="{9EF53D5D-4C73-43CC-9837-AC3B73DFEA04}" srcOrd="0" destOrd="0" presId="urn:microsoft.com/office/officeart/2005/8/layout/vList5"/>
    <dgm:cxn modelId="{1F44A136-C76B-4CA3-81F1-64E7447496EB}" type="presOf" srcId="{C1637D23-29C9-486F-ADE5-8D98E32551A4}" destId="{7948D9D9-F550-4E63-8DE3-E2755733F556}" srcOrd="0" destOrd="1" presId="urn:microsoft.com/office/officeart/2005/8/layout/vList5"/>
    <dgm:cxn modelId="{A28DFD8D-F12A-44AF-8637-C66FF3FC1225}" srcId="{DFEEC968-015E-4851-A107-D03EB1215AE7}" destId="{E1C7BE12-83FF-4AEA-BF9C-51E00ADA8424}" srcOrd="0" destOrd="0" parTransId="{5135A6BE-6897-4D2F-A718-4EE93CEDB0C5}" sibTransId="{81873A39-9522-4543-B7CB-59FD95C807CF}"/>
    <dgm:cxn modelId="{137ED692-15B9-4B75-91B1-7DFC5FABDDD7}" type="presOf" srcId="{F51B63A1-F213-4FA8-A2C2-1195EBDC2028}" destId="{9B348842-13FA-4100-9219-EAE6A859619D}" srcOrd="0" destOrd="0" presId="urn:microsoft.com/office/officeart/2005/8/layout/vList5"/>
    <dgm:cxn modelId="{A7082B79-346C-4CC1-9467-473F6FD32F64}" srcId="{6645990D-6770-4D0A-A57F-FEF952271292}" destId="{E60B9686-E7FF-4399-A54E-3655546F2A4E}" srcOrd="0" destOrd="0" parTransId="{39C27591-1B58-492E-83F9-465756943ECE}" sibTransId="{BEBAB6D0-02B4-47A0-990B-03567502C8B1}"/>
    <dgm:cxn modelId="{D939395E-2B13-47D5-B32C-8AAC8825E461}" type="presOf" srcId="{9A37775C-6F74-451C-B934-21D7F8BA3644}" destId="{C66F58AF-3C75-4279-A050-F3892A818D14}" srcOrd="0" destOrd="1" presId="urn:microsoft.com/office/officeart/2005/8/layout/vList5"/>
    <dgm:cxn modelId="{999885B9-488A-4261-B8E1-9F571CCE313B}" srcId="{BB997790-A259-4375-8729-DB1F81FEC4FF}" destId="{68229D5C-5576-4DB8-886C-4BF68A5517C8}" srcOrd="2" destOrd="0" parTransId="{D139A5BE-9FE5-4D4C-AA53-4732DE8E611F}" sibTransId="{D81ECC2E-F43F-498F-98A0-3E989DB549F5}"/>
    <dgm:cxn modelId="{2F553BCB-4051-4F54-83E0-F95537F6ADBA}" type="presOf" srcId="{B2E992AF-23F1-4700-BED7-7C080B25E495}" destId="{C66F58AF-3C75-4279-A050-F3892A818D14}" srcOrd="0" destOrd="2" presId="urn:microsoft.com/office/officeart/2005/8/layout/vList5"/>
    <dgm:cxn modelId="{CB1C0A6C-49ED-4FB6-B2AB-9AACD7499626}" srcId="{BB997790-A259-4375-8729-DB1F81FEC4FF}" destId="{2539CBA3-CB09-4D6C-9A5F-CD343855523A}" srcOrd="4" destOrd="0" parTransId="{BC0F3CDA-C214-4C39-940C-F1261619BD49}" sibTransId="{C0E4F7E2-523A-4CC6-97D0-3B98C725B3CA}"/>
    <dgm:cxn modelId="{43BEC87A-866A-4CB8-BCD8-D153DB023FC3}" type="presOf" srcId="{2539CBA3-CB09-4D6C-9A5F-CD343855523A}" destId="{9794F833-A6EB-433C-BCE0-43FDEF5B6E80}" srcOrd="0" destOrd="0" presId="urn:microsoft.com/office/officeart/2005/8/layout/vList5"/>
    <dgm:cxn modelId="{F89F1530-1DD2-43DE-B034-20DF2D8C096E}" type="presOf" srcId="{F172D222-1DCB-4180-9DF4-5F94F301AE29}" destId="{F3F1A784-3662-4780-B7F6-8E56E87229B4}" srcOrd="0" destOrd="0" presId="urn:microsoft.com/office/officeart/2005/8/layout/vList5"/>
    <dgm:cxn modelId="{18CDD5F8-FE19-49BF-A296-062DF2621525}" srcId="{DFEEC968-015E-4851-A107-D03EB1215AE7}" destId="{9A37775C-6F74-451C-B934-21D7F8BA3644}" srcOrd="1" destOrd="0" parTransId="{E38468D0-1B5A-4250-A845-9C2ABE052014}" sibTransId="{33C8B137-4584-4B7F-A093-226D4285A36F}"/>
    <dgm:cxn modelId="{5DF88272-36C4-42FF-97BE-D99660BB3D26}" type="presOf" srcId="{E60B9686-E7FF-4399-A54E-3655546F2A4E}" destId="{7948D9D9-F550-4E63-8DE3-E2755733F556}" srcOrd="0" destOrd="0" presId="urn:microsoft.com/office/officeart/2005/8/layout/vList5"/>
    <dgm:cxn modelId="{99AB7C6A-4F21-494F-9C4B-853529ABBAC8}" srcId="{6645990D-6770-4D0A-A57F-FEF952271292}" destId="{C1637D23-29C9-486F-ADE5-8D98E32551A4}" srcOrd="1" destOrd="0" parTransId="{25A708FB-10DC-45DD-9238-E600BC329916}" sibTransId="{253F7944-5E27-4951-85B9-397356FA2D47}"/>
    <dgm:cxn modelId="{E03E125D-5028-468B-9B7B-3E3515177A12}" type="presOf" srcId="{68229D5C-5576-4DB8-886C-4BF68A5517C8}" destId="{407D02A8-9CBC-45AE-AB10-2503553DF3CE}" srcOrd="0" destOrd="0" presId="urn:microsoft.com/office/officeart/2005/8/layout/vList5"/>
    <dgm:cxn modelId="{DE6BE5A5-D78E-47E4-A84F-EC777D710743}" srcId="{DFEEC968-015E-4851-A107-D03EB1215AE7}" destId="{B2E992AF-23F1-4700-BED7-7C080B25E495}" srcOrd="2" destOrd="0" parTransId="{017D1FAB-61E6-4030-81E8-AF8A0C196AC9}" sibTransId="{FAE5B537-104F-4B76-92AC-32C74A383678}"/>
    <dgm:cxn modelId="{BD83747B-E74D-4AAE-91D7-835355DDF4DA}" type="presOf" srcId="{49DF4A6B-93F2-47D7-940D-935D9F940EA8}" destId="{9EF53D5D-4C73-43CC-9837-AC3B73DFEA04}" srcOrd="0" destOrd="1" presId="urn:microsoft.com/office/officeart/2005/8/layout/vList5"/>
    <dgm:cxn modelId="{9A38E3A4-5C7A-46AC-AF33-2B702398F331}" srcId="{F172D222-1DCB-4180-9DF4-5F94F301AE29}" destId="{533DB7FF-C5DA-4525-ADD9-6A9ADEFFD056}" srcOrd="2" destOrd="0" parTransId="{3059437F-9B16-4332-9215-BEB9A9967294}" sibTransId="{EB5A37B0-20F1-4C44-A203-F7EBF25C0AD0}"/>
    <dgm:cxn modelId="{1F4C0402-7187-45D6-91B3-8B4ACDE07DC0}" type="presOf" srcId="{6645990D-6770-4D0A-A57F-FEF952271292}" destId="{74E4E691-2871-4215-84A6-93A8E7449395}" srcOrd="0" destOrd="0" presId="urn:microsoft.com/office/officeart/2005/8/layout/vList5"/>
    <dgm:cxn modelId="{D3A81679-0E56-4610-8E5E-956AC67F6497}" type="presParOf" srcId="{E9753291-16FC-4A3F-B8DA-B702B34D2F7C}" destId="{936B8FC0-F921-434B-ACB7-7EC459010603}" srcOrd="0" destOrd="0" presId="urn:microsoft.com/office/officeart/2005/8/layout/vList5"/>
    <dgm:cxn modelId="{981BC32B-5C23-4F86-9843-8CD21137DDF1}" type="presParOf" srcId="{936B8FC0-F921-434B-ACB7-7EC459010603}" destId="{74E4E691-2871-4215-84A6-93A8E7449395}" srcOrd="0" destOrd="0" presId="urn:microsoft.com/office/officeart/2005/8/layout/vList5"/>
    <dgm:cxn modelId="{FFB5995A-DC17-4DCF-9249-62BB1C7559A1}" type="presParOf" srcId="{936B8FC0-F921-434B-ACB7-7EC459010603}" destId="{7948D9D9-F550-4E63-8DE3-E2755733F556}" srcOrd="1" destOrd="0" presId="urn:microsoft.com/office/officeart/2005/8/layout/vList5"/>
    <dgm:cxn modelId="{B24CFB1E-4C24-4DE4-B38A-6CF45549D267}" type="presParOf" srcId="{E9753291-16FC-4A3F-B8DA-B702B34D2F7C}" destId="{47E09A43-9493-4B56-A867-CFAD1ABF4548}" srcOrd="1" destOrd="0" presId="urn:microsoft.com/office/officeart/2005/8/layout/vList5"/>
    <dgm:cxn modelId="{C564E6A1-43FC-4BA9-A8F2-2B825024BBF7}" type="presParOf" srcId="{E9753291-16FC-4A3F-B8DA-B702B34D2F7C}" destId="{E2CE7296-3B2C-492D-AC4A-5D2F1AF715E0}" srcOrd="2" destOrd="0" presId="urn:microsoft.com/office/officeart/2005/8/layout/vList5"/>
    <dgm:cxn modelId="{5C0960AD-59D4-45E8-8B19-821A7524D2A1}" type="presParOf" srcId="{E2CE7296-3B2C-492D-AC4A-5D2F1AF715E0}" destId="{85CF296E-8B19-4F31-9167-F552CB20B73E}" srcOrd="0" destOrd="0" presId="urn:microsoft.com/office/officeart/2005/8/layout/vList5"/>
    <dgm:cxn modelId="{34394437-C3F6-46AA-B974-50E0ABC8F1D7}" type="presParOf" srcId="{E2CE7296-3B2C-492D-AC4A-5D2F1AF715E0}" destId="{C66F58AF-3C75-4279-A050-F3892A818D14}" srcOrd="1" destOrd="0" presId="urn:microsoft.com/office/officeart/2005/8/layout/vList5"/>
    <dgm:cxn modelId="{85F4C648-42CA-4BA1-A3A6-CF6675E4D684}" type="presParOf" srcId="{E9753291-16FC-4A3F-B8DA-B702B34D2F7C}" destId="{E1AA4F3B-52E8-4C16-8566-8A15C27C83B9}" srcOrd="3" destOrd="0" presId="urn:microsoft.com/office/officeart/2005/8/layout/vList5"/>
    <dgm:cxn modelId="{4E236624-749C-4531-81CF-051A8AEF9A9E}" type="presParOf" srcId="{E9753291-16FC-4A3F-B8DA-B702B34D2F7C}" destId="{27BD0509-F7AF-47D8-AA70-C01EE0622C82}" srcOrd="4" destOrd="0" presId="urn:microsoft.com/office/officeart/2005/8/layout/vList5"/>
    <dgm:cxn modelId="{6F34AB60-1C7F-49FC-995F-3129DB4C69EB}" type="presParOf" srcId="{27BD0509-F7AF-47D8-AA70-C01EE0622C82}" destId="{407D02A8-9CBC-45AE-AB10-2503553DF3CE}" srcOrd="0" destOrd="0" presId="urn:microsoft.com/office/officeart/2005/8/layout/vList5"/>
    <dgm:cxn modelId="{3573DED6-36AF-4E48-A6B8-C3D0923EE8A8}" type="presParOf" srcId="{27BD0509-F7AF-47D8-AA70-C01EE0622C82}" destId="{9EF53D5D-4C73-43CC-9837-AC3B73DFEA04}" srcOrd="1" destOrd="0" presId="urn:microsoft.com/office/officeart/2005/8/layout/vList5"/>
    <dgm:cxn modelId="{E887EC66-F913-4BF7-A73A-B9CEA36D65D9}" type="presParOf" srcId="{E9753291-16FC-4A3F-B8DA-B702B34D2F7C}" destId="{9037E8B4-6F37-4571-9C12-DC96655B3DF7}" srcOrd="5" destOrd="0" presId="urn:microsoft.com/office/officeart/2005/8/layout/vList5"/>
    <dgm:cxn modelId="{85CECCBE-4151-471D-BDAF-0EC736156E08}" type="presParOf" srcId="{E9753291-16FC-4A3F-B8DA-B702B34D2F7C}" destId="{DBDC4029-EA13-44F6-8128-A81729DA10E8}" srcOrd="6" destOrd="0" presId="urn:microsoft.com/office/officeart/2005/8/layout/vList5"/>
    <dgm:cxn modelId="{035F0277-7E62-4673-A404-7F084C154520}" type="presParOf" srcId="{DBDC4029-EA13-44F6-8128-A81729DA10E8}" destId="{F3F1A784-3662-4780-B7F6-8E56E87229B4}" srcOrd="0" destOrd="0" presId="urn:microsoft.com/office/officeart/2005/8/layout/vList5"/>
    <dgm:cxn modelId="{36E59B94-70A6-46D7-AC29-9E52AE6EB835}" type="presParOf" srcId="{DBDC4029-EA13-44F6-8128-A81729DA10E8}" destId="{9B348842-13FA-4100-9219-EAE6A859619D}" srcOrd="1" destOrd="0" presId="urn:microsoft.com/office/officeart/2005/8/layout/vList5"/>
    <dgm:cxn modelId="{5FB9FD2F-088B-469A-9038-4000B7211EC0}" type="presParOf" srcId="{E9753291-16FC-4A3F-B8DA-B702B34D2F7C}" destId="{8D8DAAF7-5045-488F-8D8E-8C932E519B26}" srcOrd="7" destOrd="0" presId="urn:microsoft.com/office/officeart/2005/8/layout/vList5"/>
    <dgm:cxn modelId="{811186C8-FBA0-4E0A-9497-55DC7041DC48}" type="presParOf" srcId="{E9753291-16FC-4A3F-B8DA-B702B34D2F7C}" destId="{38A86A92-610F-4871-BCFC-B414EEDE4F79}" srcOrd="8" destOrd="0" presId="urn:microsoft.com/office/officeart/2005/8/layout/vList5"/>
    <dgm:cxn modelId="{902234A9-1373-4DFA-BECD-3915F25FF1D4}" type="presParOf" srcId="{38A86A92-610F-4871-BCFC-B414EEDE4F79}" destId="{9794F833-A6EB-433C-BCE0-43FDEF5B6E80}" srcOrd="0" destOrd="0" presId="urn:microsoft.com/office/officeart/2005/8/layout/vList5"/>
    <dgm:cxn modelId="{74E7A03B-403C-4093-9066-936529823E61}" type="presParOf" srcId="{38A86A92-610F-4871-BCFC-B414EEDE4F79}" destId="{AF62A938-EC5F-4E2D-A232-848FA35F59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2EADB-3497-4CC0-9A8D-F24733724E1F}">
      <dsp:nvSpPr>
        <dsp:cNvPr id="0" name=""/>
        <dsp:cNvSpPr/>
      </dsp:nvSpPr>
      <dsp:spPr>
        <a:xfrm>
          <a:off x="2618710" y="1248273"/>
          <a:ext cx="2985748" cy="298574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Governance</a:t>
          </a:r>
          <a:endParaRPr lang="en-US" sz="3000" kern="1200" dirty="0"/>
        </a:p>
      </dsp:txBody>
      <dsp:txXfrm>
        <a:off x="3055963" y="1685526"/>
        <a:ext cx="2111242" cy="2111242"/>
      </dsp:txXfrm>
    </dsp:sp>
    <dsp:sp modelId="{E2F63B58-94E2-4BAF-AF6F-A5C49D84148C}">
      <dsp:nvSpPr>
        <dsp:cNvPr id="0" name=""/>
        <dsp:cNvSpPr/>
      </dsp:nvSpPr>
      <dsp:spPr>
        <a:xfrm>
          <a:off x="3365147" y="49204"/>
          <a:ext cx="1492874" cy="149287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API Lifecycle Mgmt</a:t>
          </a:r>
          <a:endParaRPr lang="en-US" sz="1600" kern="1200" dirty="0"/>
        </a:p>
      </dsp:txBody>
      <dsp:txXfrm>
        <a:off x="3583773" y="267830"/>
        <a:ext cx="1055622" cy="1055622"/>
      </dsp:txXfrm>
    </dsp:sp>
    <dsp:sp modelId="{2B708D02-4D69-4BDE-A2C7-F52A984FA965}">
      <dsp:nvSpPr>
        <dsp:cNvPr id="0" name=""/>
        <dsp:cNvSpPr/>
      </dsp:nvSpPr>
      <dsp:spPr>
        <a:xfrm>
          <a:off x="4886205" y="781707"/>
          <a:ext cx="1492874" cy="149287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Cloud Integration</a:t>
          </a:r>
          <a:endParaRPr lang="en-US" sz="1600" kern="1200" dirty="0"/>
        </a:p>
      </dsp:txBody>
      <dsp:txXfrm>
        <a:off x="5104831" y="1000333"/>
        <a:ext cx="1055622" cy="1055622"/>
      </dsp:txXfrm>
    </dsp:sp>
    <dsp:sp modelId="{1A15F6CF-1D7E-4C52-A75F-191429C1DC4E}">
      <dsp:nvSpPr>
        <dsp:cNvPr id="0" name=""/>
        <dsp:cNvSpPr/>
      </dsp:nvSpPr>
      <dsp:spPr>
        <a:xfrm>
          <a:off x="5261875" y="2427627"/>
          <a:ext cx="1492874" cy="149287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Activity Analytics</a:t>
          </a:r>
          <a:endParaRPr lang="en-US" sz="1600" kern="1200" dirty="0"/>
        </a:p>
      </dsp:txBody>
      <dsp:txXfrm>
        <a:off x="5480501" y="2646253"/>
        <a:ext cx="1055622" cy="1055622"/>
      </dsp:txXfrm>
    </dsp:sp>
    <dsp:sp modelId="{EBAC7682-14EB-4BFA-8B35-8DA8A635BA0E}">
      <dsp:nvSpPr>
        <dsp:cNvPr id="0" name=""/>
        <dsp:cNvSpPr/>
      </dsp:nvSpPr>
      <dsp:spPr>
        <a:xfrm>
          <a:off x="4209270" y="3747551"/>
          <a:ext cx="1492874" cy="1492874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Developer Experience</a:t>
          </a:r>
          <a:endParaRPr lang="en-US" sz="1600" kern="1200" dirty="0"/>
        </a:p>
      </dsp:txBody>
      <dsp:txXfrm>
        <a:off x="4427896" y="3966177"/>
        <a:ext cx="1055622" cy="1055622"/>
      </dsp:txXfrm>
    </dsp:sp>
    <dsp:sp modelId="{26288DEC-5E2F-4FA6-91E5-E94ED4A945CE}">
      <dsp:nvSpPr>
        <dsp:cNvPr id="0" name=""/>
        <dsp:cNvSpPr/>
      </dsp:nvSpPr>
      <dsp:spPr>
        <a:xfrm>
          <a:off x="2521023" y="3747551"/>
          <a:ext cx="1492874" cy="149287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Multi-channel Delivery</a:t>
          </a:r>
          <a:endParaRPr lang="en-US" sz="1600" kern="1200" dirty="0"/>
        </a:p>
      </dsp:txBody>
      <dsp:txXfrm>
        <a:off x="2739649" y="3966177"/>
        <a:ext cx="1055622" cy="1055622"/>
      </dsp:txXfrm>
    </dsp:sp>
    <dsp:sp modelId="{7ECDB673-0930-4EA2-BCA4-5FDCB98AA7A9}">
      <dsp:nvSpPr>
        <dsp:cNvPr id="0" name=""/>
        <dsp:cNvSpPr/>
      </dsp:nvSpPr>
      <dsp:spPr>
        <a:xfrm>
          <a:off x="1468418" y="2427627"/>
          <a:ext cx="1492874" cy="149287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Secure Services</a:t>
          </a:r>
          <a:endParaRPr lang="en-US" sz="1600" kern="1200" dirty="0"/>
        </a:p>
      </dsp:txBody>
      <dsp:txXfrm>
        <a:off x="1687044" y="2646253"/>
        <a:ext cx="1055622" cy="1055622"/>
      </dsp:txXfrm>
    </dsp:sp>
    <dsp:sp modelId="{1091B70E-E2E5-495D-9FD4-A43891575E00}">
      <dsp:nvSpPr>
        <dsp:cNvPr id="0" name=""/>
        <dsp:cNvSpPr/>
      </dsp:nvSpPr>
      <dsp:spPr>
        <a:xfrm>
          <a:off x="1844089" y="781707"/>
          <a:ext cx="1492874" cy="149287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SLA &amp; Usage Throttling</a:t>
          </a:r>
          <a:endParaRPr lang="en-US" sz="1600" kern="1200" dirty="0"/>
        </a:p>
      </dsp:txBody>
      <dsp:txXfrm>
        <a:off x="2062715" y="1000333"/>
        <a:ext cx="1055622" cy="1055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4B745-0F8D-4F9E-A9DB-30572FE2E846}">
      <dsp:nvSpPr>
        <dsp:cNvPr id="0" name=""/>
        <dsp:cNvSpPr/>
      </dsp:nvSpPr>
      <dsp:spPr>
        <a:xfrm>
          <a:off x="1282738" y="162246"/>
          <a:ext cx="3219959" cy="111824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5A85A-7FD5-4759-9B4A-7AC1410C30B9}">
      <dsp:nvSpPr>
        <dsp:cNvPr id="0" name=""/>
        <dsp:cNvSpPr/>
      </dsp:nvSpPr>
      <dsp:spPr>
        <a:xfrm>
          <a:off x="2585698" y="2900459"/>
          <a:ext cx="624023" cy="399374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D0113E-39F5-45B3-A80C-95514C34A9E5}">
      <dsp:nvSpPr>
        <dsp:cNvPr id="0" name=""/>
        <dsp:cNvSpPr/>
      </dsp:nvSpPr>
      <dsp:spPr>
        <a:xfrm>
          <a:off x="416680" y="3219959"/>
          <a:ext cx="5378739" cy="748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Agility, Responsiveness &amp; Convenience</a:t>
          </a:r>
          <a:endParaRPr lang="en-US" sz="2300" kern="1200" dirty="0"/>
        </a:p>
      </dsp:txBody>
      <dsp:txXfrm>
        <a:off x="416680" y="3219959"/>
        <a:ext cx="5378739" cy="748827"/>
      </dsp:txXfrm>
    </dsp:sp>
    <dsp:sp modelId="{AFF0CFF7-9AE0-455B-9903-560CE212C299}">
      <dsp:nvSpPr>
        <dsp:cNvPr id="0" name=""/>
        <dsp:cNvSpPr/>
      </dsp:nvSpPr>
      <dsp:spPr>
        <a:xfrm>
          <a:off x="2453405" y="1366860"/>
          <a:ext cx="1123241" cy="11232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Secure Testing</a:t>
          </a:r>
          <a:endParaRPr lang="en-US" sz="1200" kern="1200" dirty="0"/>
        </a:p>
      </dsp:txBody>
      <dsp:txXfrm>
        <a:off x="2617900" y="1531355"/>
        <a:ext cx="794251" cy="794251"/>
      </dsp:txXfrm>
    </dsp:sp>
    <dsp:sp modelId="{DA8D05A4-74F5-4BC2-977F-FA1F352A1C18}">
      <dsp:nvSpPr>
        <dsp:cNvPr id="0" name=""/>
        <dsp:cNvSpPr/>
      </dsp:nvSpPr>
      <dsp:spPr>
        <a:xfrm>
          <a:off x="1649663" y="524179"/>
          <a:ext cx="1123241" cy="11232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Integration Service</a:t>
          </a:r>
          <a:endParaRPr lang="en-US" sz="1200" kern="1200" dirty="0"/>
        </a:p>
      </dsp:txBody>
      <dsp:txXfrm>
        <a:off x="1814158" y="688674"/>
        <a:ext cx="794251" cy="794251"/>
      </dsp:txXfrm>
    </dsp:sp>
    <dsp:sp modelId="{97C1C43D-BA78-4E9F-B659-ABBBFAD12736}">
      <dsp:nvSpPr>
        <dsp:cNvPr id="0" name=""/>
        <dsp:cNvSpPr/>
      </dsp:nvSpPr>
      <dsp:spPr>
        <a:xfrm>
          <a:off x="2797866" y="252604"/>
          <a:ext cx="1123241" cy="11232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Developer Portal</a:t>
          </a:r>
          <a:endParaRPr lang="en-US" sz="1200" kern="1200" dirty="0"/>
        </a:p>
      </dsp:txBody>
      <dsp:txXfrm>
        <a:off x="2962361" y="417099"/>
        <a:ext cx="794251" cy="794251"/>
      </dsp:txXfrm>
    </dsp:sp>
    <dsp:sp modelId="{83136E95-ECF7-4B30-B06C-8ECE9261055D}">
      <dsp:nvSpPr>
        <dsp:cNvPr id="0" name=""/>
        <dsp:cNvSpPr/>
      </dsp:nvSpPr>
      <dsp:spPr>
        <a:xfrm>
          <a:off x="1150445" y="24960"/>
          <a:ext cx="3494529" cy="279562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8D9D9-F550-4E63-8DE3-E2755733F556}">
      <dsp:nvSpPr>
        <dsp:cNvPr id="0" name=""/>
        <dsp:cNvSpPr/>
      </dsp:nvSpPr>
      <dsp:spPr>
        <a:xfrm rot="5400000">
          <a:off x="5124543" y="-2095537"/>
          <a:ext cx="804993" cy="520192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API design patterns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Security reference architecture &amp; design patterns</a:t>
          </a:r>
          <a:endParaRPr lang="en-US" sz="1400" kern="1200" dirty="0"/>
        </a:p>
      </dsp:txBody>
      <dsp:txXfrm rot="-5400000">
        <a:off x="2926080" y="142223"/>
        <a:ext cx="5162623" cy="726399"/>
      </dsp:txXfrm>
    </dsp:sp>
    <dsp:sp modelId="{74E4E691-2871-4215-84A6-93A8E7449395}">
      <dsp:nvSpPr>
        <dsp:cNvPr id="0" name=""/>
        <dsp:cNvSpPr/>
      </dsp:nvSpPr>
      <dsp:spPr>
        <a:xfrm>
          <a:off x="0" y="2301"/>
          <a:ext cx="2926080" cy="100624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Design Pattern</a:t>
          </a:r>
          <a:endParaRPr lang="en-US" sz="2900" kern="1200" dirty="0"/>
        </a:p>
      </dsp:txBody>
      <dsp:txXfrm>
        <a:off x="49121" y="51422"/>
        <a:ext cx="2827838" cy="908000"/>
      </dsp:txXfrm>
    </dsp:sp>
    <dsp:sp modelId="{C66F58AF-3C75-4279-A050-F3892A818D14}">
      <dsp:nvSpPr>
        <dsp:cNvPr id="0" name=""/>
        <dsp:cNvSpPr/>
      </dsp:nvSpPr>
      <dsp:spPr>
        <a:xfrm rot="5400000">
          <a:off x="5124543" y="-1038983"/>
          <a:ext cx="804993" cy="520192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Authentication &amp; granular authorization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Access policy governance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Adaptive access control</a:t>
          </a:r>
          <a:endParaRPr lang="en-US" sz="1400" kern="1200" dirty="0"/>
        </a:p>
      </dsp:txBody>
      <dsp:txXfrm rot="-5400000">
        <a:off x="2926080" y="1198777"/>
        <a:ext cx="5162623" cy="726399"/>
      </dsp:txXfrm>
    </dsp:sp>
    <dsp:sp modelId="{85CF296E-8B19-4F31-9167-F552CB20B73E}">
      <dsp:nvSpPr>
        <dsp:cNvPr id="0" name=""/>
        <dsp:cNvSpPr/>
      </dsp:nvSpPr>
      <dsp:spPr>
        <a:xfrm>
          <a:off x="0" y="1058855"/>
          <a:ext cx="2926080" cy="100624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Access Control</a:t>
          </a:r>
          <a:endParaRPr lang="en-US" sz="2900" kern="1200" dirty="0"/>
        </a:p>
      </dsp:txBody>
      <dsp:txXfrm>
        <a:off x="49121" y="1107976"/>
        <a:ext cx="2827838" cy="908000"/>
      </dsp:txXfrm>
    </dsp:sp>
    <dsp:sp modelId="{9EF53D5D-4C73-43CC-9837-AC3B73DFEA04}">
      <dsp:nvSpPr>
        <dsp:cNvPr id="0" name=""/>
        <dsp:cNvSpPr/>
      </dsp:nvSpPr>
      <dsp:spPr>
        <a:xfrm rot="5400000">
          <a:off x="5124543" y="17570"/>
          <a:ext cx="804993" cy="520192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Input validation &amp; output encoding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Content filtering &amp; exception handling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Data sanitization </a:t>
          </a:r>
          <a:endParaRPr lang="en-US" sz="1400" kern="1200" dirty="0"/>
        </a:p>
      </dsp:txBody>
      <dsp:txXfrm rot="-5400000">
        <a:off x="2926080" y="2255331"/>
        <a:ext cx="5162623" cy="726399"/>
      </dsp:txXfrm>
    </dsp:sp>
    <dsp:sp modelId="{407D02A8-9CBC-45AE-AB10-2503553DF3CE}">
      <dsp:nvSpPr>
        <dsp:cNvPr id="0" name=""/>
        <dsp:cNvSpPr/>
      </dsp:nvSpPr>
      <dsp:spPr>
        <a:xfrm>
          <a:off x="0" y="2115409"/>
          <a:ext cx="2926080" cy="100624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Secure Coding</a:t>
          </a:r>
          <a:endParaRPr lang="en-US" sz="2900" kern="1200" dirty="0"/>
        </a:p>
      </dsp:txBody>
      <dsp:txXfrm>
        <a:off x="49121" y="2164530"/>
        <a:ext cx="2827838" cy="908000"/>
      </dsp:txXfrm>
    </dsp:sp>
    <dsp:sp modelId="{9B348842-13FA-4100-9219-EAE6A859619D}">
      <dsp:nvSpPr>
        <dsp:cNvPr id="0" name=""/>
        <dsp:cNvSpPr/>
      </dsp:nvSpPr>
      <dsp:spPr>
        <a:xfrm rot="5400000">
          <a:off x="5124543" y="1074125"/>
          <a:ext cx="804993" cy="520192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Session identifiers protection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Session lifecycle – instantiation, usage, timeout, etc.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Secure token service</a:t>
          </a:r>
          <a:endParaRPr lang="en-US" sz="1400" kern="1200" dirty="0"/>
        </a:p>
      </dsp:txBody>
      <dsp:txXfrm rot="-5400000">
        <a:off x="2926080" y="3311886"/>
        <a:ext cx="5162623" cy="726399"/>
      </dsp:txXfrm>
    </dsp:sp>
    <dsp:sp modelId="{F3F1A784-3662-4780-B7F6-8E56E87229B4}">
      <dsp:nvSpPr>
        <dsp:cNvPr id="0" name=""/>
        <dsp:cNvSpPr/>
      </dsp:nvSpPr>
      <dsp:spPr>
        <a:xfrm>
          <a:off x="0" y="3171964"/>
          <a:ext cx="2926080" cy="100624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Session Management</a:t>
          </a:r>
          <a:endParaRPr lang="en-US" sz="2900" kern="1200" dirty="0"/>
        </a:p>
      </dsp:txBody>
      <dsp:txXfrm>
        <a:off x="49121" y="3221085"/>
        <a:ext cx="2827838" cy="908000"/>
      </dsp:txXfrm>
    </dsp:sp>
    <dsp:sp modelId="{AF62A938-EC5F-4E2D-A232-848FA35F59C6}">
      <dsp:nvSpPr>
        <dsp:cNvPr id="0" name=""/>
        <dsp:cNvSpPr/>
      </dsp:nvSpPr>
      <dsp:spPr>
        <a:xfrm rot="5400000">
          <a:off x="5124543" y="2130679"/>
          <a:ext cx="804993" cy="5201920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API access request logging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Access attempt monitoring for brute force &amp; lateral attacks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Analytics &amp; actions</a:t>
          </a:r>
          <a:endParaRPr lang="en-US" sz="1400" kern="1200" dirty="0"/>
        </a:p>
      </dsp:txBody>
      <dsp:txXfrm rot="-5400000">
        <a:off x="2926080" y="4368440"/>
        <a:ext cx="5162623" cy="726399"/>
      </dsp:txXfrm>
    </dsp:sp>
    <dsp:sp modelId="{9794F833-A6EB-433C-BCE0-43FDEF5B6E80}">
      <dsp:nvSpPr>
        <dsp:cNvPr id="0" name=""/>
        <dsp:cNvSpPr/>
      </dsp:nvSpPr>
      <dsp:spPr>
        <a:xfrm>
          <a:off x="0" y="4228518"/>
          <a:ext cx="2926080" cy="100624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Monitoring</a:t>
          </a:r>
          <a:endParaRPr lang="en-US" sz="2900" kern="1200" dirty="0"/>
        </a:p>
      </dsp:txBody>
      <dsp:txXfrm>
        <a:off x="49121" y="4277639"/>
        <a:ext cx="2827838" cy="90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962E8-3474-44E4-8E89-566BD2A8131A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A0E77-6EB9-4608-AD1A-3B4F4769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fld id="{6CC0083A-3C4A-4177-B0F0-3CD110C33230}" type="slidenum">
              <a:rPr lang="en-US" sz="1200">
                <a:latin typeface="Arial" charset="0"/>
              </a:rPr>
              <a:pPr eaLnBrk="1" hangingPunct="1"/>
              <a:t>2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578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dirty="0" smtClean="0"/>
              <a:t>https://blog.profitbricks.com/top-49-tools-internet-of-things/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dirty="0" smtClean="0"/>
              <a:t>https://www.mulesoft.com/infographics/api/internet-things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fld id="{6CC0083A-3C4A-4177-B0F0-3CD110C33230}" type="slidenum">
              <a:rPr lang="en-US" sz="1200">
                <a:latin typeface="Arial" charset="0"/>
              </a:rPr>
              <a:pPr eaLnBrk="1" hangingPunct="1"/>
              <a:t>3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23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981" indent="-171981" eaLnBrk="1" hangingPunct="1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fld id="{6CC0083A-3C4A-4177-B0F0-3CD110C33230}" type="slidenum">
              <a:rPr lang="en-US" sz="1200">
                <a:latin typeface="Arial" charset="0"/>
              </a:rPr>
              <a:pPr eaLnBrk="1" hangingPunct="1"/>
              <a:t>4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025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981" indent="-171981" eaLnBrk="1" hangingPunct="1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fld id="{6CC0083A-3C4A-4177-B0F0-3CD110C33230}" type="slidenum">
              <a:rPr lang="en-US" sz="1200">
                <a:latin typeface="Arial" charset="0"/>
              </a:rPr>
              <a:pPr eaLnBrk="1" hangingPunct="1"/>
              <a:t>5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027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981" indent="-171981" eaLnBrk="1" hangingPunct="1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fld id="{6CC0083A-3C4A-4177-B0F0-3CD110C33230}" type="slidenum">
              <a:rPr lang="en-US" sz="1200">
                <a:latin typeface="Arial" charset="0"/>
              </a:rPr>
              <a:pPr eaLnBrk="1" hangingPunct="1"/>
              <a:t>6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692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fld id="{6CC0083A-3C4A-4177-B0F0-3CD110C33230}" type="slidenum">
              <a:rPr lang="en-US" sz="1200">
                <a:latin typeface="Arial" charset="0"/>
              </a:rPr>
              <a:pPr eaLnBrk="1" hangingPunct="1"/>
              <a:t>7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0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5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339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04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8309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2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46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7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2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2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2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4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9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8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6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D063F-81D0-43A2-A148-824566BC426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C15E5E-636E-43F5-B8ED-ACEF474C9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6655702" cy="2971801"/>
          </a:xfrm>
        </p:spPr>
        <p:txBody>
          <a:bodyPr/>
          <a:lstStyle/>
          <a:p>
            <a:r>
              <a:rPr lang="en-US" dirty="0" smtClean="0"/>
              <a:t>The ERA of API in the World of IoT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Jing Zhang-Lee</a:t>
            </a:r>
          </a:p>
          <a:p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468" y="3247796"/>
            <a:ext cx="1435871" cy="1162158"/>
          </a:xfrm>
          <a:prstGeom prst="rect">
            <a:avLst/>
          </a:prstGeom>
        </p:spPr>
      </p:pic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981200" y="522289"/>
            <a:ext cx="8229600" cy="563231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solidFill>
                  <a:srgbClr val="275F50"/>
                </a:solidFill>
              </a:rPr>
              <a:t>API: The Nerve of Internet of Things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571" y="1241027"/>
            <a:ext cx="1369286" cy="128596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847" y="4899108"/>
            <a:ext cx="1218159" cy="121815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6437" y="5045491"/>
            <a:ext cx="1351288" cy="112607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6841" y="3235215"/>
            <a:ext cx="1316141" cy="108073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86437" y="1414945"/>
            <a:ext cx="1695450" cy="105727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15521" y="3212066"/>
            <a:ext cx="1206586" cy="113860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372505" y="3608423"/>
            <a:ext cx="1323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Network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032807" y="4240176"/>
            <a:ext cx="1650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Transportation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797745" y="2472220"/>
            <a:ext cx="1373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Smart Home</a:t>
            </a:r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274807" y="2440125"/>
            <a:ext cx="1373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Healthcare</a:t>
            </a:r>
            <a:endParaRPr lang="en-US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8015521" y="4240176"/>
            <a:ext cx="1373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Industrial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164615" y="6171566"/>
            <a:ext cx="1373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Surveillance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581370" y="6171565"/>
            <a:ext cx="1373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Wearable</a:t>
            </a:r>
            <a:endParaRPr lang="en-US" sz="1600" b="1" dirty="0"/>
          </a:p>
        </p:txBody>
      </p:sp>
      <p:cxnSp>
        <p:nvCxnSpPr>
          <p:cNvPr id="7169" name="Straight Connector 7168"/>
          <p:cNvCxnSpPr/>
          <p:nvPr/>
        </p:nvCxnSpPr>
        <p:spPr bwMode="auto">
          <a:xfrm>
            <a:off x="4602678" y="2803640"/>
            <a:ext cx="896060" cy="603597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>
            <a:stCxn id="25" idx="3"/>
          </p:cNvCxnSpPr>
          <p:nvPr/>
        </p:nvCxnSpPr>
        <p:spPr bwMode="auto">
          <a:xfrm>
            <a:off x="3462982" y="3775582"/>
            <a:ext cx="1491499" cy="0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>
            <a:stCxn id="35" idx="2"/>
          </p:cNvCxnSpPr>
          <p:nvPr/>
        </p:nvCxnSpPr>
        <p:spPr bwMode="auto">
          <a:xfrm flipH="1">
            <a:off x="6398434" y="2778679"/>
            <a:ext cx="562929" cy="565424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>
            <a:stCxn id="27" idx="1"/>
          </p:cNvCxnSpPr>
          <p:nvPr/>
        </p:nvCxnSpPr>
        <p:spPr bwMode="auto">
          <a:xfrm flipH="1" flipV="1">
            <a:off x="6617283" y="3744232"/>
            <a:ext cx="1398238" cy="37139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4751907" y="4357777"/>
            <a:ext cx="813684" cy="660960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 flipH="1" flipV="1">
            <a:off x="6274807" y="4357777"/>
            <a:ext cx="773320" cy="747938"/>
          </a:xfrm>
          <a:prstGeom prst="lin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4733263" y="2885933"/>
            <a:ext cx="58995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API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94346" y="3598775"/>
            <a:ext cx="58995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API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863772" y="4500996"/>
            <a:ext cx="58995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API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322306" y="4468450"/>
            <a:ext cx="58995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API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961363" y="3567831"/>
            <a:ext cx="58995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API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394498" y="2840713"/>
            <a:ext cx="58995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API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293462" y="3570097"/>
            <a:ext cx="132382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261947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749707" y="550863"/>
            <a:ext cx="8229600" cy="78483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>
                <a:solidFill>
                  <a:srgbClr val="275F50"/>
                </a:solidFill>
              </a:rPr>
              <a:t>Taste of </a:t>
            </a:r>
            <a:r>
              <a:rPr lang="en-US" sz="3200" dirty="0" smtClean="0">
                <a:solidFill>
                  <a:srgbClr val="275F50"/>
                </a:solidFill>
              </a:rPr>
              <a:t>IoT APIs</a:t>
            </a:r>
            <a:br>
              <a:rPr lang="en-US" sz="3200" dirty="0" smtClean="0">
                <a:solidFill>
                  <a:srgbClr val="275F50"/>
                </a:solidFill>
              </a:rPr>
            </a:br>
            <a:r>
              <a:rPr lang="en-US" sz="2700" dirty="0" smtClean="0">
                <a:solidFill>
                  <a:srgbClr val="275F50"/>
                </a:solidFill>
              </a:rPr>
              <a:t>Connect devices and cloud/web-based services</a:t>
            </a:r>
            <a:endParaRPr lang="en-US" sz="2700" dirty="0">
              <a:solidFill>
                <a:srgbClr val="275F50"/>
              </a:solidFill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981200" y="6477000"/>
            <a:ext cx="127635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fld id="{C5B83D1A-BBA8-4181-BC06-B3F9E5D3A893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74648" y="1779086"/>
            <a:ext cx="1557209" cy="100089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Evrythng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6317" y="2779984"/>
            <a:ext cx="2747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Digital identity &amp; profile for physical object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Make products smart, interactive &amp; traceable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</a:t>
            </a:r>
            <a:r>
              <a:rPr lang="en-US" sz="1400" dirty="0" smtClean="0"/>
              <a:t>rypto-secure API tokens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4197881" y="1779086"/>
            <a:ext cx="1557209" cy="100089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Fitbit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59550" y="2779984"/>
            <a:ext cx="29366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Wireless wearable sensors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Health tracking and trending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OAuth2 for API authentication &amp; user authorization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7291199" y="1783202"/>
            <a:ext cx="1557209" cy="100089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Grove</a:t>
            </a:r>
          </a:p>
          <a:p>
            <a:pPr algn="ctr"/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52867" y="2784100"/>
            <a:ext cx="30264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Environmental monitoring sensor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Data stream analytics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RESTful API</a:t>
            </a:r>
            <a:endParaRPr lang="en-US" sz="1400" dirty="0"/>
          </a:p>
        </p:txBody>
      </p:sp>
      <p:sp>
        <p:nvSpPr>
          <p:cNvPr id="13" name="Oval 12"/>
          <p:cNvSpPr/>
          <p:nvPr/>
        </p:nvSpPr>
        <p:spPr>
          <a:xfrm>
            <a:off x="1152906" y="4353416"/>
            <a:ext cx="1557209" cy="100089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Zatar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14575" y="5308014"/>
            <a:ext cx="27478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IaaS detects and connects devices to internet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Enable social media functions on IoT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REST and JSON-based API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5" name="Oval 14"/>
          <p:cNvSpPr/>
          <p:nvPr/>
        </p:nvSpPr>
        <p:spPr>
          <a:xfrm>
            <a:off x="4239069" y="4305300"/>
            <a:ext cx="1557209" cy="100089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Xively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00738" y="5306198"/>
            <a:ext cx="28954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</a:t>
            </a:r>
            <a:r>
              <a:rPr lang="en-US" sz="1400" dirty="0" smtClean="0"/>
              <a:t>aaS integrates physical devices with business systems to gain business insights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RESTful API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8" name="Oval 17"/>
          <p:cNvSpPr/>
          <p:nvPr/>
        </p:nvSpPr>
        <p:spPr>
          <a:xfrm>
            <a:off x="7325232" y="4251153"/>
            <a:ext cx="1557209" cy="10008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</a:t>
            </a:r>
          </a:p>
          <a:p>
            <a:pPr algn="ctr"/>
            <a:r>
              <a:rPr lang="en-US" dirty="0" smtClean="0"/>
              <a:t>Speak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86901" y="5252051"/>
            <a:ext cx="28954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Open data platform for IoT data collection, processing and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Open API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2599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749707" y="550864"/>
            <a:ext cx="8229600" cy="56323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400" dirty="0" smtClean="0">
                <a:solidFill>
                  <a:srgbClr val="275F50"/>
                </a:solidFill>
              </a:rPr>
              <a:t>A Paradigm Shift: API-Centric Organization</a:t>
            </a:r>
            <a:endParaRPr lang="en-US" sz="3400" dirty="0">
              <a:solidFill>
                <a:srgbClr val="275F50"/>
              </a:solidFill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981200" y="6477000"/>
            <a:ext cx="127635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fld id="{C5B83D1A-BBA8-4181-BC06-B3F9E5D3A893}" type="slidenum">
              <a:rPr lang="en-US"/>
              <a:pPr eaLnBrk="1" hangingPunct="1"/>
              <a:t>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68125620"/>
              </p:ext>
            </p:extLst>
          </p:nvPr>
        </p:nvGraphicFramePr>
        <p:xfrm>
          <a:off x="1291222" y="1273215"/>
          <a:ext cx="8223169" cy="5289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09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749707" y="550864"/>
            <a:ext cx="8899002" cy="56323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400" dirty="0" smtClean="0">
                <a:solidFill>
                  <a:srgbClr val="275F50"/>
                </a:solidFill>
              </a:rPr>
              <a:t>Enabling API-Centric: Processes &amp; Tools</a:t>
            </a:r>
            <a:br>
              <a:rPr lang="en-US" sz="3400" dirty="0" smtClean="0">
                <a:solidFill>
                  <a:srgbClr val="275F50"/>
                </a:solidFill>
              </a:rPr>
            </a:br>
            <a:r>
              <a:rPr lang="en-US" sz="3400" dirty="0" smtClean="0">
                <a:solidFill>
                  <a:srgbClr val="275F50"/>
                </a:solidFill>
              </a:rPr>
              <a:t/>
            </a:r>
            <a:br>
              <a:rPr lang="en-US" sz="3400" dirty="0" smtClean="0">
                <a:solidFill>
                  <a:srgbClr val="275F50"/>
                </a:solidFill>
              </a:rPr>
            </a:br>
            <a:endParaRPr lang="en-US" sz="3400" dirty="0">
              <a:solidFill>
                <a:srgbClr val="275F50"/>
              </a:solidFill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981200" y="6314950"/>
            <a:ext cx="127635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fld id="{C5B83D1A-BBA8-4181-BC06-B3F9E5D3A893}" type="slidenum">
              <a:rPr lang="en-US"/>
              <a:pPr eaLnBrk="1" hangingPunct="1"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0709929"/>
              </p:ext>
            </p:extLst>
          </p:nvPr>
        </p:nvGraphicFramePr>
        <p:xfrm>
          <a:off x="2480480" y="2233428"/>
          <a:ext cx="5795420" cy="3993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val 5"/>
          <p:cNvSpPr/>
          <p:nvPr/>
        </p:nvSpPr>
        <p:spPr>
          <a:xfrm>
            <a:off x="6210783" y="1801080"/>
            <a:ext cx="1111170" cy="1082715"/>
          </a:xfrm>
          <a:prstGeom prst="ellipse">
            <a:avLst/>
          </a:prstGeom>
          <a:solidFill>
            <a:srgbClr val="009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API Gateway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>
            <a:off x="4822605" y="1409856"/>
            <a:ext cx="1111170" cy="108271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API Curate</a:t>
            </a:r>
            <a:endParaRPr lang="en-US" sz="1200" dirty="0"/>
          </a:p>
        </p:txBody>
      </p:sp>
      <p:sp>
        <p:nvSpPr>
          <p:cNvPr id="10" name="Oval 9"/>
          <p:cNvSpPr/>
          <p:nvPr/>
        </p:nvSpPr>
        <p:spPr>
          <a:xfrm>
            <a:off x="3474333" y="1835804"/>
            <a:ext cx="1111170" cy="10827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DevOp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082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749707" y="550864"/>
            <a:ext cx="8229600" cy="56323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400" dirty="0" smtClean="0">
                <a:solidFill>
                  <a:srgbClr val="275F50"/>
                </a:solidFill>
              </a:rPr>
              <a:t>Top 5 API Security Considerations</a:t>
            </a:r>
            <a:endParaRPr lang="en-US" sz="3400" dirty="0">
              <a:solidFill>
                <a:srgbClr val="275F50"/>
              </a:solidFill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981200" y="6477000"/>
            <a:ext cx="127635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fld id="{C5B83D1A-BBA8-4181-BC06-B3F9E5D3A893}" type="slidenum">
              <a:rPr lang="en-US"/>
              <a:pPr eaLnBrk="1" hangingPunct="1"/>
              <a:t>6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17309385"/>
              </p:ext>
            </p:extLst>
          </p:nvPr>
        </p:nvGraphicFramePr>
        <p:xfrm>
          <a:off x="1001853" y="1354238"/>
          <a:ext cx="8128000" cy="5237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600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/>
          <p:cNvSpPr/>
          <p:nvPr/>
        </p:nvSpPr>
        <p:spPr>
          <a:xfrm>
            <a:off x="1562581" y="2453832"/>
            <a:ext cx="7604567" cy="2812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749707" y="550864"/>
            <a:ext cx="8229600" cy="56323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400" dirty="0">
                <a:solidFill>
                  <a:srgbClr val="275F50"/>
                </a:solidFill>
              </a:rPr>
              <a:t>API </a:t>
            </a:r>
            <a:r>
              <a:rPr lang="en-US" sz="3400" dirty="0" smtClean="0">
                <a:solidFill>
                  <a:srgbClr val="275F50"/>
                </a:solidFill>
              </a:rPr>
              <a:t>Security Model At a Glance</a:t>
            </a:r>
            <a:endParaRPr lang="en-US" sz="3400" dirty="0">
              <a:solidFill>
                <a:srgbClr val="275F50"/>
              </a:solidFill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981200" y="6477000"/>
            <a:ext cx="127635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fld id="{C5B83D1A-BBA8-4181-BC06-B3F9E5D3A893}" type="slidenum">
              <a:rPr lang="en-US"/>
              <a:pPr eaLnBrk="1" hangingPunct="1"/>
              <a:t>7</a:t>
            </a:fld>
            <a:endParaRPr lang="en-US"/>
          </a:p>
        </p:txBody>
      </p:sp>
      <p:cxnSp>
        <p:nvCxnSpPr>
          <p:cNvPr id="7186" name="Straight Connector 7185"/>
          <p:cNvCxnSpPr>
            <a:stCxn id="52" idx="2"/>
            <a:endCxn id="50" idx="0"/>
          </p:cNvCxnSpPr>
          <p:nvPr/>
        </p:nvCxnSpPr>
        <p:spPr bwMode="auto">
          <a:xfrm>
            <a:off x="5360662" y="2208897"/>
            <a:ext cx="4203" cy="244935"/>
          </a:xfrm>
          <a:prstGeom prst="line">
            <a:avLst/>
          </a:prstGeom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0" idx="2"/>
            <a:endCxn id="7191" idx="0"/>
          </p:cNvCxnSpPr>
          <p:nvPr/>
        </p:nvCxnSpPr>
        <p:spPr bwMode="auto">
          <a:xfrm flipH="1">
            <a:off x="5364859" y="5266481"/>
            <a:ext cx="6" cy="216407"/>
          </a:xfrm>
          <a:prstGeom prst="line">
            <a:avLst/>
          </a:prstGeom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61673"/>
              </p:ext>
            </p:extLst>
          </p:nvPr>
        </p:nvGraphicFramePr>
        <p:xfrm>
          <a:off x="4347718" y="4179845"/>
          <a:ext cx="2087807" cy="94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807"/>
              </a:tblGrid>
              <a:tr h="3457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Integration Service</a:t>
                      </a:r>
                      <a:endParaRPr lang="en-US" sz="1400" dirty="0"/>
                    </a:p>
                  </a:txBody>
                  <a:tcPr/>
                </a:tc>
              </a:tr>
              <a:tr h="60012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API</a:t>
                      </a:r>
                      <a:r>
                        <a:rPr lang="en-US" sz="1200" baseline="0" dirty="0" smtClean="0"/>
                        <a:t> Orchestration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Data transformation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190536"/>
              </p:ext>
            </p:extLst>
          </p:nvPr>
        </p:nvGraphicFramePr>
        <p:xfrm>
          <a:off x="1870863" y="3902045"/>
          <a:ext cx="1948782" cy="945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782"/>
              </a:tblGrid>
              <a:tr h="30580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Access Management</a:t>
                      </a:r>
                      <a:endParaRPr lang="en-US" sz="1400" dirty="0"/>
                    </a:p>
                  </a:txBody>
                  <a:tcPr/>
                </a:tc>
              </a:tr>
              <a:tr h="53077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Authentication</a:t>
                      </a:r>
                      <a:endParaRPr lang="en-US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Authorization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Access Policy Mgmt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177651"/>
              </p:ext>
            </p:extLst>
          </p:nvPr>
        </p:nvGraphicFramePr>
        <p:xfrm>
          <a:off x="4171023" y="2663615"/>
          <a:ext cx="24295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500"/>
              </a:tblGrid>
              <a:tr h="3043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API Gateway</a:t>
                      </a:r>
                      <a:endParaRPr lang="en-US" sz="1400" dirty="0"/>
                    </a:p>
                  </a:txBody>
                  <a:tcPr/>
                </a:tc>
              </a:tr>
              <a:tr h="53002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API creation, virtualization &amp;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adminitration</a:t>
                      </a:r>
                      <a:endParaRPr lang="en-US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API firewall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SLA &amp; Usage monitoring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Secure session management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083145"/>
              </p:ext>
            </p:extLst>
          </p:nvPr>
        </p:nvGraphicFramePr>
        <p:xfrm>
          <a:off x="6891193" y="2904502"/>
          <a:ext cx="1948782" cy="83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782"/>
              </a:tblGrid>
              <a:tr h="305806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Monitoring</a:t>
                      </a:r>
                      <a:endParaRPr lang="en-US" sz="1400" dirty="0"/>
                    </a:p>
                  </a:txBody>
                  <a:tcPr/>
                </a:tc>
              </a:tr>
              <a:tr h="53077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Activity </a:t>
                      </a:r>
                      <a:r>
                        <a:rPr lang="en-US" sz="1200" baseline="0" dirty="0" smtClean="0"/>
                        <a:t>logging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Monitoring alerts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659773"/>
              </p:ext>
            </p:extLst>
          </p:nvPr>
        </p:nvGraphicFramePr>
        <p:xfrm>
          <a:off x="6891193" y="3925194"/>
          <a:ext cx="1948782" cy="945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782"/>
              </a:tblGrid>
              <a:tr h="34576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Intelligence</a:t>
                      </a:r>
                      <a:endParaRPr lang="en-US" sz="1400" dirty="0"/>
                    </a:p>
                  </a:txBody>
                  <a:tcPr/>
                </a:tc>
              </a:tr>
              <a:tr h="60012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Access intelligence</a:t>
                      </a:r>
                      <a:endParaRPr lang="en-US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Threat intelligence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182379"/>
              </p:ext>
            </p:extLst>
          </p:nvPr>
        </p:nvGraphicFramePr>
        <p:xfrm>
          <a:off x="1870863" y="2906690"/>
          <a:ext cx="1948782" cy="835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782"/>
              </a:tblGrid>
              <a:tr h="2752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Adaptive Access</a:t>
                      </a:r>
                      <a:endParaRPr lang="en-US" sz="1400" dirty="0"/>
                    </a:p>
                  </a:txBody>
                  <a:tcPr/>
                </a:tc>
              </a:tr>
              <a:tr h="53077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Behavior analysis</a:t>
                      </a:r>
                      <a:endParaRPr lang="en-US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Risk profiling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5" name="Straight Connector 54"/>
          <p:cNvCxnSpPr>
            <a:stCxn id="46" idx="2"/>
            <a:endCxn id="42" idx="0"/>
          </p:cNvCxnSpPr>
          <p:nvPr/>
        </p:nvCxnSpPr>
        <p:spPr bwMode="auto">
          <a:xfrm>
            <a:off x="2845254" y="3742268"/>
            <a:ext cx="0" cy="159777"/>
          </a:xfrm>
          <a:prstGeom prst="line">
            <a:avLst/>
          </a:prstGeom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8" name="Elbow Connector 7177"/>
          <p:cNvCxnSpPr>
            <a:stCxn id="43" idx="1"/>
            <a:endCxn id="42" idx="3"/>
          </p:cNvCxnSpPr>
          <p:nvPr/>
        </p:nvCxnSpPr>
        <p:spPr>
          <a:xfrm rot="10800000" flipV="1">
            <a:off x="3819645" y="3318934"/>
            <a:ext cx="351378" cy="105605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43" idx="2"/>
            <a:endCxn id="41" idx="0"/>
          </p:cNvCxnSpPr>
          <p:nvPr/>
        </p:nvCxnSpPr>
        <p:spPr>
          <a:xfrm rot="16200000" flipH="1">
            <a:off x="5285902" y="4074126"/>
            <a:ext cx="205590" cy="58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43" idx="3"/>
            <a:endCxn id="44" idx="1"/>
          </p:cNvCxnSpPr>
          <p:nvPr/>
        </p:nvCxnSpPr>
        <p:spPr>
          <a:xfrm>
            <a:off x="6600523" y="3318935"/>
            <a:ext cx="290670" cy="385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43" idx="3"/>
            <a:endCxn id="45" idx="1"/>
          </p:cNvCxnSpPr>
          <p:nvPr/>
        </p:nvCxnSpPr>
        <p:spPr>
          <a:xfrm>
            <a:off x="6600523" y="3318935"/>
            <a:ext cx="290670" cy="107920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3845257" y="5482887"/>
            <a:ext cx="2859432" cy="732718"/>
            <a:chOff x="2548902" y="5482887"/>
            <a:chExt cx="2859432" cy="641931"/>
          </a:xfrm>
        </p:grpSpPr>
        <p:sp>
          <p:nvSpPr>
            <p:cNvPr id="56" name="TextBox 105"/>
            <p:cNvSpPr txBox="1">
              <a:spLocks noChangeArrowheads="1"/>
            </p:cNvSpPr>
            <p:nvPr/>
          </p:nvSpPr>
          <p:spPr bwMode="auto">
            <a:xfrm>
              <a:off x="2548902" y="5482887"/>
              <a:ext cx="77597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>
                <a:lnSpc>
                  <a:spcPts val="2400"/>
                </a:lnSpc>
                <a:spcAft>
                  <a:spcPts val="1000"/>
                </a:spcAft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ts val="2400"/>
                </a:lnSpc>
                <a:spcAft>
                  <a:spcPts val="1000"/>
                </a:spcAft>
                <a:buChar char="–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ts val="2400"/>
                </a:lnSpc>
                <a:spcAft>
                  <a:spcPts val="1000"/>
                </a:spcAft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ts val="2400"/>
                </a:lnSpc>
                <a:spcAft>
                  <a:spcPts val="1000"/>
                </a:spcAft>
                <a:buChar char="–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ts val="2400"/>
                </a:lnSpc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Service</a:t>
              </a: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</a:t>
              </a:r>
              <a:endPara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7191" name="Picture 7190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113590" y="5482888"/>
              <a:ext cx="1909828" cy="64193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1" name="Rounded Rectangle 50"/>
            <p:cNvSpPr/>
            <p:nvPr/>
          </p:nvSpPr>
          <p:spPr>
            <a:xfrm>
              <a:off x="2548902" y="5482887"/>
              <a:ext cx="2859432" cy="64193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957456" y="1400535"/>
            <a:ext cx="2806411" cy="808362"/>
            <a:chOff x="4188159" y="1423686"/>
            <a:chExt cx="2555684" cy="73934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 bwMode="auto">
            <a:xfrm>
              <a:off x="4342052" y="1557883"/>
              <a:ext cx="564160" cy="43758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15135" r="4865"/>
            <a:stretch/>
          </p:blipFill>
          <p:spPr bwMode="auto">
            <a:xfrm>
              <a:off x="5283685" y="1543809"/>
              <a:ext cx="330896" cy="370628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TextBox 105"/>
            <p:cNvSpPr txBox="1">
              <a:spLocks noChangeArrowheads="1"/>
            </p:cNvSpPr>
            <p:nvPr/>
          </p:nvSpPr>
          <p:spPr bwMode="auto">
            <a:xfrm>
              <a:off x="5094186" y="1946401"/>
              <a:ext cx="90602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>
                <a:lnSpc>
                  <a:spcPts val="2400"/>
                </a:lnSpc>
                <a:spcAft>
                  <a:spcPts val="1000"/>
                </a:spcAft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ts val="2400"/>
                </a:lnSpc>
                <a:spcAft>
                  <a:spcPts val="1000"/>
                </a:spcAft>
                <a:buChar char="–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ts val="2400"/>
                </a:lnSpc>
                <a:spcAft>
                  <a:spcPts val="1000"/>
                </a:spcAft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ts val="2400"/>
                </a:lnSpc>
                <a:spcAft>
                  <a:spcPts val="1000"/>
                </a:spcAft>
                <a:buChar char="–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ts val="2400"/>
                </a:lnSpc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Mobile Client</a:t>
              </a:r>
              <a:endPara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" name="TextBox 105"/>
            <p:cNvSpPr txBox="1">
              <a:spLocks noChangeArrowheads="1"/>
            </p:cNvSpPr>
            <p:nvPr/>
          </p:nvSpPr>
          <p:spPr bwMode="auto">
            <a:xfrm>
              <a:off x="4269184" y="1956635"/>
              <a:ext cx="90602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>
                <a:lnSpc>
                  <a:spcPts val="2400"/>
                </a:lnSpc>
                <a:spcAft>
                  <a:spcPts val="1000"/>
                </a:spcAft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ts val="2400"/>
                </a:lnSpc>
                <a:spcAft>
                  <a:spcPts val="1000"/>
                </a:spcAft>
                <a:buChar char="–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ts val="2400"/>
                </a:lnSpc>
                <a:spcAft>
                  <a:spcPts val="1000"/>
                </a:spcAft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ts val="2400"/>
                </a:lnSpc>
                <a:spcAft>
                  <a:spcPts val="1000"/>
                </a:spcAft>
                <a:buChar char="–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ts val="2400"/>
                </a:lnSpc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Web Client</a:t>
              </a:r>
              <a:endPara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170338" y="1556517"/>
              <a:ext cx="370630" cy="370628"/>
            </a:xfrm>
            <a:prstGeom prst="rect">
              <a:avLst/>
            </a:prstGeom>
            <a:ln>
              <a:noFill/>
            </a:ln>
          </p:spPr>
        </p:pic>
        <p:sp>
          <p:nvSpPr>
            <p:cNvPr id="52" name="Rounded Rectangle 51"/>
            <p:cNvSpPr/>
            <p:nvPr/>
          </p:nvSpPr>
          <p:spPr>
            <a:xfrm>
              <a:off x="4188159" y="1423686"/>
              <a:ext cx="2555684" cy="73934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105"/>
            <p:cNvSpPr txBox="1">
              <a:spLocks noChangeArrowheads="1"/>
            </p:cNvSpPr>
            <p:nvPr/>
          </p:nvSpPr>
          <p:spPr bwMode="auto">
            <a:xfrm>
              <a:off x="6044156" y="1938720"/>
              <a:ext cx="69968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>
                <a:lnSpc>
                  <a:spcPts val="2400"/>
                </a:lnSpc>
                <a:spcAft>
                  <a:spcPts val="1000"/>
                </a:spcAft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ts val="2400"/>
                </a:lnSpc>
                <a:spcAft>
                  <a:spcPts val="1000"/>
                </a:spcAft>
                <a:buChar char="–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ts val="2400"/>
                </a:lnSpc>
                <a:spcAft>
                  <a:spcPts val="1000"/>
                </a:spcAft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ts val="2400"/>
                </a:lnSpc>
                <a:spcAft>
                  <a:spcPts val="1000"/>
                </a:spcAft>
                <a:buChar char="–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ts val="2400"/>
                </a:lnSpc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ts val="1000"/>
                </a:spcAft>
                <a:buFont typeface="Times" panose="02020603050405020304" pitchFamily="18" charset="0"/>
                <a:buChar char="•"/>
                <a:defRPr sz="2200">
                  <a:solidFill>
                    <a:srgbClr val="0055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Developer</a:t>
              </a:r>
              <a:endPara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122" name="Elbow Connector 121"/>
          <p:cNvCxnSpPr>
            <a:stCxn id="46" idx="3"/>
            <a:endCxn id="43" idx="1"/>
          </p:cNvCxnSpPr>
          <p:nvPr/>
        </p:nvCxnSpPr>
        <p:spPr>
          <a:xfrm flipV="1">
            <a:off x="3819645" y="3318935"/>
            <a:ext cx="351378" cy="554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44" idx="2"/>
            <a:endCxn id="45" idx="0"/>
          </p:cNvCxnSpPr>
          <p:nvPr/>
        </p:nvCxnSpPr>
        <p:spPr bwMode="auto">
          <a:xfrm>
            <a:off x="7865584" y="3741086"/>
            <a:ext cx="0" cy="184108"/>
          </a:xfrm>
          <a:prstGeom prst="line">
            <a:avLst/>
          </a:prstGeom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76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333</Words>
  <Application>Microsoft Office PowerPoint</Application>
  <PresentationFormat>Widescreen</PresentationFormat>
  <Paragraphs>119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PGothic</vt:lpstr>
      <vt:lpstr>Arial</vt:lpstr>
      <vt:lpstr>Arial Narrow</vt:lpstr>
      <vt:lpstr>Calibri</vt:lpstr>
      <vt:lpstr>Trebuchet MS</vt:lpstr>
      <vt:lpstr>Wingdings 3</vt:lpstr>
      <vt:lpstr>Facet</vt:lpstr>
      <vt:lpstr>The ERA of API in the World of IoT</vt:lpstr>
      <vt:lpstr>API: The Nerve of Internet of Things</vt:lpstr>
      <vt:lpstr>Taste of IoT APIs Connect devices and cloud/web-based services</vt:lpstr>
      <vt:lpstr>A Paradigm Shift: API-Centric Organization</vt:lpstr>
      <vt:lpstr>Enabling API-Centric: Processes &amp; Tools  </vt:lpstr>
      <vt:lpstr>Top 5 API Security Considerations</vt:lpstr>
      <vt:lpstr>API Security Model At a Glance</vt:lpstr>
    </vt:vector>
  </TitlesOfParts>
  <Company>Kaiser Permanente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ERA of API in the world of IoT</dc:title>
  <dc:creator>Jing X. Zhang-Lee</dc:creator>
  <cp:lastModifiedBy>Jing X. Zhang-Lee</cp:lastModifiedBy>
  <cp:revision>84</cp:revision>
  <dcterms:created xsi:type="dcterms:W3CDTF">2015-11-11T21:31:11Z</dcterms:created>
  <dcterms:modified xsi:type="dcterms:W3CDTF">2015-11-12T08:44:47Z</dcterms:modified>
</cp:coreProperties>
</file>